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8" r:id="rId5"/>
    <p:sldId id="269" r:id="rId6"/>
    <p:sldId id="257" r:id="rId7"/>
    <p:sldId id="270" r:id="rId8"/>
    <p:sldId id="271" r:id="rId9"/>
    <p:sldId id="272" r:id="rId10"/>
    <p:sldId id="264" r:id="rId11"/>
    <p:sldId id="265" r:id="rId12"/>
    <p:sldId id="266" r:id="rId13"/>
    <p:sldId id="267" r:id="rId14"/>
    <p:sldId id="258" r:id="rId15"/>
    <p:sldId id="263" r:id="rId16"/>
    <p:sldId id="260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CC7"/>
    <a:srgbClr val="D7F7F4"/>
    <a:srgbClr val="BBEDE7"/>
    <a:srgbClr val="FAE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E8738-A5F9-FA7D-212A-C807EE1B8E4B}" v="4" dt="2026-04-03T15:24:59.245"/>
    <p1510:client id="{06FA0B51-221F-1DAA-60A2-EB8DCA843968}" v="50" dt="2026-04-03T15:28:57.576"/>
    <p1510:client id="{0D204C27-3A0A-D7F8-839F-0260BA127A11}" v="5" dt="2026-04-03T15:25:14.457"/>
    <p1510:client id="{11D7A3D6-4619-9B20-0D9C-90009314C509}" v="529" dt="2026-04-03T15:49:46.295"/>
    <p1510:client id="{199018B6-534E-03E0-D271-CC460C49BBB0}" v="18" dt="2026-04-03T15:27:08.181"/>
    <p1510:client id="{4C80FD6C-6CFB-FBD7-E477-49F080C5D664}" v="6" dt="2026-04-03T15:39:53.111"/>
    <p1510:client id="{51718FE0-33EB-DA99-51A9-3D3F0A9C2E1C}" v="5" dt="2026-04-03T15:27:13.769"/>
    <p1510:client id="{5667DEB1-9133-4A2B-929D-5CC31EB403EB}" v="15" dt="2026-04-03T16:29:09.885"/>
    <p1510:client id="{5BBB96D8-7A0F-3C54-DEC5-A4593A6CAA87}" v="5" dt="2026-04-03T15:29:12.923"/>
    <p1510:client id="{69439936-F88F-1258-39C4-491EC8D08E74}" v="4" dt="2026-04-03T15:25:11.824"/>
    <p1510:client id="{71AA6EDD-7867-E651-1E8B-B35555CA7D65}" v="54" dt="2026-04-03T15:26:37.447"/>
    <p1510:client id="{7B108B57-718C-91A2-7AB0-CA752C2911EC}" v="10" dt="2026-04-03T15:26:18.969"/>
    <p1510:client id="{9A345C33-EE41-6C44-301D-27DD7F5B10D6}" v="5" dt="2026-04-03T15:27:28.206"/>
    <p1510:client id="{9C756385-305D-1FBB-0D18-E4DAEFD14DCE}" v="4" dt="2026-04-03T15:26:39.200"/>
    <p1510:client id="{AA3402F3-D4C9-B20D-5215-5B0EB46CCF66}" v="4" dt="2026-04-03T15:26:07.909"/>
    <p1510:client id="{CF19E5C6-5DCC-7C6B-B776-1D3A9E29D876}" v="187" dt="2026-04-03T04:28:27.312"/>
    <p1510:client id="{E11A87DE-4C3A-602C-FD78-E0E1B504372B}" v="4" dt="2026-04-03T15:58:50.799"/>
    <p1510:client id="{EC9FA571-1430-8F65-55C4-8716CA85A01B}" v="824" dt="2026-04-03T16:41:22.279"/>
    <p1510:client id="{F0C01B3F-9372-618D-73E0-AB0867CF0BEE}" v="3" dt="2026-04-03T15:26:55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tenantanon#4696492d-646d-4d3c-9465-6c5a36f31a16::" providerId="AD" clId="Web-{5BBB96D8-7A0F-3C54-DEC5-A4593A6CAA87}"/>
    <pc:docChg chg="modSld">
      <pc:chgData name="Guest User" userId="S::urn:spo:tenantanon#4696492d-646d-4d3c-9465-6c5a36f31a16::" providerId="AD" clId="Web-{5BBB96D8-7A0F-3C54-DEC5-A4593A6CAA87}" dt="2026-04-03T15:29:12.923" v="3"/>
      <pc:docMkLst>
        <pc:docMk/>
      </pc:docMkLst>
      <pc:sldChg chg="modSp">
        <pc:chgData name="Guest User" userId="S::urn:spo:tenantanon#4696492d-646d-4d3c-9465-6c5a36f31a16::" providerId="AD" clId="Web-{5BBB96D8-7A0F-3C54-DEC5-A4593A6CAA87}" dt="2026-04-03T15:25:13.142" v="0" actId="1076"/>
        <pc:sldMkLst>
          <pc:docMk/>
          <pc:sldMk cId="109857222" sldId="256"/>
        </pc:sldMkLst>
        <pc:picChg chg="mod">
          <ac:chgData name="Guest User" userId="S::urn:spo:tenantanon#4696492d-646d-4d3c-9465-6c5a36f31a16::" providerId="AD" clId="Web-{5BBB96D8-7A0F-3C54-DEC5-A4593A6CAA87}" dt="2026-04-03T15:25:13.142" v="0" actId="1076"/>
          <ac:picMkLst>
            <pc:docMk/>
            <pc:sldMk cId="109857222" sldId="256"/>
            <ac:picMk id="5" creationId="{68A9B3FF-ADD3-DBC2-96DF-700F79E087F7}"/>
          </ac:picMkLst>
        </pc:picChg>
      </pc:sldChg>
      <pc:sldChg chg="addSp delSp modSp">
        <pc:chgData name="Guest User" userId="S::urn:spo:tenantanon#4696492d-646d-4d3c-9465-6c5a36f31a16::" providerId="AD" clId="Web-{5BBB96D8-7A0F-3C54-DEC5-A4593A6CAA87}" dt="2026-04-03T15:29:12.923" v="3"/>
        <pc:sldMkLst>
          <pc:docMk/>
          <pc:sldMk cId="1959690576" sldId="261"/>
        </pc:sldMkLst>
        <pc:picChg chg="add del mod">
          <ac:chgData name="Guest User" userId="S::urn:spo:tenantanon#4696492d-646d-4d3c-9465-6c5a36f31a16::" providerId="AD" clId="Web-{5BBB96D8-7A0F-3C54-DEC5-A4593A6CAA87}" dt="2026-04-03T15:29:12.923" v="3"/>
          <ac:picMkLst>
            <pc:docMk/>
            <pc:sldMk cId="1959690576" sldId="261"/>
            <ac:picMk id="6" creationId="{868895B5-CE24-79E2-BFC0-5DD8883241D7}"/>
          </ac:picMkLst>
        </pc:picChg>
      </pc:sldChg>
    </pc:docChg>
  </pc:docChgLst>
  <pc:docChgLst>
    <pc:chgData name="Solivan, Cynthia (NMDCA Teacher)" userId="S::csolivan@nmdca.org::c321570f-8bab-4cdc-a792-d440153c5a2e" providerId="AD" clId="Web-{069E8738-A5F9-FA7D-212A-C807EE1B8E4B}"/>
    <pc:docChg chg="modSld">
      <pc:chgData name="Solivan, Cynthia (NMDCA Teacher)" userId="S::csolivan@nmdca.org::c321570f-8bab-4cdc-a792-d440153c5a2e" providerId="AD" clId="Web-{069E8738-A5F9-FA7D-212A-C807EE1B8E4B}" dt="2026-04-03T15:24:59.245" v="2" actId="1076"/>
      <pc:docMkLst>
        <pc:docMk/>
      </pc:docMkLst>
      <pc:sldChg chg="addSp modSp">
        <pc:chgData name="Solivan, Cynthia (NMDCA Teacher)" userId="S::csolivan@nmdca.org::c321570f-8bab-4cdc-a792-d440153c5a2e" providerId="AD" clId="Web-{069E8738-A5F9-FA7D-212A-C807EE1B8E4B}" dt="2026-04-03T15:24:59.245" v="2" actId="1076"/>
        <pc:sldMkLst>
          <pc:docMk/>
          <pc:sldMk cId="109857222" sldId="256"/>
        </pc:sldMkLst>
        <pc:picChg chg="add mod">
          <ac:chgData name="Solivan, Cynthia (NMDCA Teacher)" userId="S::csolivan@nmdca.org::c321570f-8bab-4cdc-a792-d440153c5a2e" providerId="AD" clId="Web-{069E8738-A5F9-FA7D-212A-C807EE1B8E4B}" dt="2026-04-03T15:24:59.245" v="2" actId="1076"/>
          <ac:picMkLst>
            <pc:docMk/>
            <pc:sldMk cId="109857222" sldId="256"/>
            <ac:picMk id="3" creationId="{84272B7F-F6D1-4F6C-A8FE-0B0E89428A07}"/>
          </ac:picMkLst>
        </pc:picChg>
      </pc:sldChg>
    </pc:docChg>
  </pc:docChgLst>
  <pc:docChgLst>
    <pc:chgData name="Williams, Angela (NMDCA Teacher)" userId="S::anwilliams@nmdca.org::725f71c8-49b5-4099-b67f-37da29313546" providerId="AD" clId="Web-{9A345C33-EE41-6C44-301D-27DD7F5B10D6}"/>
    <pc:docChg chg="modSld">
      <pc:chgData name="Williams, Angela (NMDCA Teacher)" userId="S::anwilliams@nmdca.org::725f71c8-49b5-4099-b67f-37da29313546" providerId="AD" clId="Web-{9A345C33-EE41-6C44-301D-27DD7F5B10D6}" dt="2026-04-03T15:27:28.206" v="3" actId="14100"/>
      <pc:docMkLst>
        <pc:docMk/>
      </pc:docMkLst>
      <pc:sldChg chg="addSp modSp">
        <pc:chgData name="Williams, Angela (NMDCA Teacher)" userId="S::anwilliams@nmdca.org::725f71c8-49b5-4099-b67f-37da29313546" providerId="AD" clId="Web-{9A345C33-EE41-6C44-301D-27DD7F5B10D6}" dt="2026-04-03T15:27:28.206" v="3" actId="14100"/>
        <pc:sldMkLst>
          <pc:docMk/>
          <pc:sldMk cId="109857222" sldId="256"/>
        </pc:sldMkLst>
        <pc:picChg chg="add mod">
          <ac:chgData name="Williams, Angela (NMDCA Teacher)" userId="S::anwilliams@nmdca.org::725f71c8-49b5-4099-b67f-37da29313546" providerId="AD" clId="Web-{9A345C33-EE41-6C44-301D-27DD7F5B10D6}" dt="2026-04-03T15:27:28.206" v="3" actId="14100"/>
          <ac:picMkLst>
            <pc:docMk/>
            <pc:sldMk cId="109857222" sldId="256"/>
            <ac:picMk id="9" creationId="{D2E05463-7388-EB74-D0EC-CB078E1BB794}"/>
          </ac:picMkLst>
        </pc:picChg>
      </pc:sldChg>
    </pc:docChg>
  </pc:docChgLst>
  <pc:docChgLst>
    <pc:chgData name="Guest User" userId="S::urn:spo:tenantanon#4696492d-646d-4d3c-9465-6c5a36f31a16::" providerId="AD" clId="Web-{11D7A3D6-4619-9B20-0D9C-90009314C509}"/>
    <pc:docChg chg="addSld modSld">
      <pc:chgData name="Guest User" userId="S::urn:spo:tenantanon#4696492d-646d-4d3c-9465-6c5a36f31a16::" providerId="AD" clId="Web-{11D7A3D6-4619-9B20-0D9C-90009314C509}" dt="2026-04-03T15:49:45.357" v="289" actId="20577"/>
      <pc:docMkLst>
        <pc:docMk/>
      </pc:docMkLst>
      <pc:sldChg chg="addSp modSp mod setBg">
        <pc:chgData name="Guest User" userId="S::urn:spo:tenantanon#4696492d-646d-4d3c-9465-6c5a36f31a16::" providerId="AD" clId="Web-{11D7A3D6-4619-9B20-0D9C-90009314C509}" dt="2026-04-03T15:49:45.357" v="289" actId="20577"/>
        <pc:sldMkLst>
          <pc:docMk/>
          <pc:sldMk cId="1419554420" sldId="257"/>
        </pc:sldMkLst>
        <pc:spChg chg="mod">
          <ac:chgData name="Guest User" userId="S::urn:spo:tenantanon#4696492d-646d-4d3c-9465-6c5a36f31a16::" providerId="AD" clId="Web-{11D7A3D6-4619-9B20-0D9C-90009314C509}" dt="2026-04-03T15:49:45.357" v="289" actId="20577"/>
          <ac:spMkLst>
            <pc:docMk/>
            <pc:sldMk cId="1419554420" sldId="257"/>
            <ac:spMk id="4" creationId="{F3F3B36D-792F-06F3-E700-493F1BA6CE85}"/>
          </ac:spMkLst>
        </pc:spChg>
        <pc:spChg chg="add mod">
          <ac:chgData name="Guest User" userId="S::urn:spo:tenantanon#4696492d-646d-4d3c-9465-6c5a36f31a16::" providerId="AD" clId="Web-{11D7A3D6-4619-9B20-0D9C-90009314C509}" dt="2026-04-03T15:26:27.417" v="19"/>
          <ac:spMkLst>
            <pc:docMk/>
            <pc:sldMk cId="1419554420" sldId="257"/>
            <ac:spMk id="7" creationId="{79644147-2BB7-AA75-9951-F8447661EF4B}"/>
          </ac:spMkLst>
        </pc:spChg>
        <pc:spChg chg="add mod">
          <ac:chgData name="Guest User" userId="S::urn:spo:tenantanon#4696492d-646d-4d3c-9465-6c5a36f31a16::" providerId="AD" clId="Web-{11D7A3D6-4619-9B20-0D9C-90009314C509}" dt="2026-04-03T15:26:50.621" v="51" actId="1076"/>
          <ac:spMkLst>
            <pc:docMk/>
            <pc:sldMk cId="1419554420" sldId="257"/>
            <ac:spMk id="8" creationId="{CDD2F59B-9D2B-BEB9-5BF4-EA2BF199A238}"/>
          </ac:spMkLst>
        </pc:spChg>
        <pc:spChg chg="add mod">
          <ac:chgData name="Guest User" userId="S::urn:spo:tenantanon#4696492d-646d-4d3c-9465-6c5a36f31a16::" providerId="AD" clId="Web-{11D7A3D6-4619-9B20-0D9C-90009314C509}" dt="2026-04-03T15:27:04.372" v="81" actId="20577"/>
          <ac:spMkLst>
            <pc:docMk/>
            <pc:sldMk cId="1419554420" sldId="257"/>
            <ac:spMk id="9" creationId="{DACA8280-9AA5-8673-2859-2B529BD995FE}"/>
          </ac:spMkLst>
        </pc:spChg>
        <pc:picChg chg="add mod">
          <ac:chgData name="Guest User" userId="S::urn:spo:tenantanon#4696492d-646d-4d3c-9465-6c5a36f31a16::" providerId="AD" clId="Web-{11D7A3D6-4619-9B20-0D9C-90009314C509}" dt="2026-04-03T15:25:23.318" v="2" actId="1076"/>
          <ac:picMkLst>
            <pc:docMk/>
            <pc:sldMk cId="1419554420" sldId="257"/>
            <ac:picMk id="3" creationId="{E246BC3C-E37A-A832-F7C2-E0E8E802AFD8}"/>
          </ac:picMkLst>
        </pc:picChg>
        <pc:picChg chg="add mod">
          <ac:chgData name="Guest User" userId="S::urn:spo:tenantanon#4696492d-646d-4d3c-9465-6c5a36f31a16::" providerId="AD" clId="Web-{11D7A3D6-4619-9B20-0D9C-90009314C509}" dt="2026-04-03T15:25:45.320" v="4" actId="1076"/>
          <ac:picMkLst>
            <pc:docMk/>
            <pc:sldMk cId="1419554420" sldId="257"/>
            <ac:picMk id="5" creationId="{CDCE0C88-2C41-726B-B2A9-07D7132B720D}"/>
          </ac:picMkLst>
        </pc:picChg>
        <pc:picChg chg="add mod">
          <ac:chgData name="Guest User" userId="S::urn:spo:tenantanon#4696492d-646d-4d3c-9465-6c5a36f31a16::" providerId="AD" clId="Web-{11D7A3D6-4619-9B20-0D9C-90009314C509}" dt="2026-04-03T15:26:06.478" v="8" actId="1076"/>
          <ac:picMkLst>
            <pc:docMk/>
            <pc:sldMk cId="1419554420" sldId="257"/>
            <ac:picMk id="6" creationId="{10A1A2A8-8DC5-7BAF-299D-16D0B78C0A41}"/>
          </ac:picMkLst>
        </pc:picChg>
      </pc:sldChg>
      <pc:sldChg chg="addSp delSp modSp add replId">
        <pc:chgData name="Guest User" userId="S::urn:spo:tenantanon#4696492d-646d-4d3c-9465-6c5a36f31a16::" providerId="AD" clId="Web-{11D7A3D6-4619-9B20-0D9C-90009314C509}" dt="2026-04-03T15:46:52.555" v="286" actId="1076"/>
        <pc:sldMkLst>
          <pc:docMk/>
          <pc:sldMk cId="2706687117" sldId="264"/>
        </pc:sldMkLst>
        <pc:spChg chg="mod">
          <ac:chgData name="Guest User" userId="S::urn:spo:tenantanon#4696492d-646d-4d3c-9465-6c5a36f31a16::" providerId="AD" clId="Web-{11D7A3D6-4619-9B20-0D9C-90009314C509}" dt="2026-04-03T15:43:09.216" v="118" actId="20577"/>
          <ac:spMkLst>
            <pc:docMk/>
            <pc:sldMk cId="2706687117" sldId="264"/>
            <ac:spMk id="4" creationId="{8961D0DB-7F1B-39F8-79C9-2A3345207901}"/>
          </ac:spMkLst>
        </pc:spChg>
        <pc:spChg chg="del mod">
          <ac:chgData name="Guest User" userId="S::urn:spo:tenantanon#4696492d-646d-4d3c-9465-6c5a36f31a16::" providerId="AD" clId="Web-{11D7A3D6-4619-9B20-0D9C-90009314C509}" dt="2026-04-03T15:42:52.762" v="101"/>
          <ac:spMkLst>
            <pc:docMk/>
            <pc:sldMk cId="2706687117" sldId="264"/>
            <ac:spMk id="7" creationId="{86737594-D59B-096C-5956-379A9CEF978B}"/>
          </ac:spMkLst>
        </pc:spChg>
        <pc:spChg chg="del">
          <ac:chgData name="Guest User" userId="S::urn:spo:tenantanon#4696492d-646d-4d3c-9465-6c5a36f31a16::" providerId="AD" clId="Web-{11D7A3D6-4619-9B20-0D9C-90009314C509}" dt="2026-04-03T15:42:54.778" v="103"/>
          <ac:spMkLst>
            <pc:docMk/>
            <pc:sldMk cId="2706687117" sldId="264"/>
            <ac:spMk id="8" creationId="{51D9D583-9274-3289-96F0-131C8B4E107A}"/>
          </ac:spMkLst>
        </pc:spChg>
        <pc:spChg chg="del">
          <ac:chgData name="Guest User" userId="S::urn:spo:tenantanon#4696492d-646d-4d3c-9465-6c5a36f31a16::" providerId="AD" clId="Web-{11D7A3D6-4619-9B20-0D9C-90009314C509}" dt="2026-04-03T15:42:56.793" v="105"/>
          <ac:spMkLst>
            <pc:docMk/>
            <pc:sldMk cId="2706687117" sldId="264"/>
            <ac:spMk id="9" creationId="{0229F0DB-3FF9-BAC0-5C51-1B16749A1762}"/>
          </ac:spMkLst>
        </pc:spChg>
        <pc:spChg chg="add mod">
          <ac:chgData name="Guest User" userId="S::urn:spo:tenantanon#4696492d-646d-4d3c-9465-6c5a36f31a16::" providerId="AD" clId="Web-{11D7A3D6-4619-9B20-0D9C-90009314C509}" dt="2026-04-03T15:46:28.539" v="285" actId="1076"/>
          <ac:spMkLst>
            <pc:docMk/>
            <pc:sldMk cId="2706687117" sldId="264"/>
            <ac:spMk id="11" creationId="{BA9EDF4B-1B1A-5A71-FF58-F4F3596D238A}"/>
          </ac:spMkLst>
        </pc:spChg>
        <pc:spChg chg="add mod">
          <ac:chgData name="Guest User" userId="S::urn:spo:tenantanon#4696492d-646d-4d3c-9465-6c5a36f31a16::" providerId="AD" clId="Web-{11D7A3D6-4619-9B20-0D9C-90009314C509}" dt="2026-04-03T15:46:52.555" v="286" actId="1076"/>
          <ac:spMkLst>
            <pc:docMk/>
            <pc:sldMk cId="2706687117" sldId="264"/>
            <ac:spMk id="14" creationId="{E8B69B6C-5165-8312-6A8F-A20FE0A2DE24}"/>
          </ac:spMkLst>
        </pc:spChg>
        <pc:picChg chg="del">
          <ac:chgData name="Guest User" userId="S::urn:spo:tenantanon#4696492d-646d-4d3c-9465-6c5a36f31a16::" providerId="AD" clId="Web-{11D7A3D6-4619-9B20-0D9C-90009314C509}" dt="2026-04-03T15:42:50.902" v="99"/>
          <ac:picMkLst>
            <pc:docMk/>
            <pc:sldMk cId="2706687117" sldId="264"/>
            <ac:picMk id="3" creationId="{927F5ABC-F478-0EFD-B87A-053DD0E367ED}"/>
          </ac:picMkLst>
        </pc:picChg>
        <pc:picChg chg="del">
          <ac:chgData name="Guest User" userId="S::urn:spo:tenantanon#4696492d-646d-4d3c-9465-6c5a36f31a16::" providerId="AD" clId="Web-{11D7A3D6-4619-9B20-0D9C-90009314C509}" dt="2026-04-03T15:42:54.043" v="102"/>
          <ac:picMkLst>
            <pc:docMk/>
            <pc:sldMk cId="2706687117" sldId="264"/>
            <ac:picMk id="5" creationId="{B711F4A1-19B9-641F-54A7-3196AF0E05CF}"/>
          </ac:picMkLst>
        </pc:picChg>
        <pc:picChg chg="del">
          <ac:chgData name="Guest User" userId="S::urn:spo:tenantanon#4696492d-646d-4d3c-9465-6c5a36f31a16::" providerId="AD" clId="Web-{11D7A3D6-4619-9B20-0D9C-90009314C509}" dt="2026-04-03T15:42:55.918" v="104"/>
          <ac:picMkLst>
            <pc:docMk/>
            <pc:sldMk cId="2706687117" sldId="264"/>
            <ac:picMk id="6" creationId="{C72154C2-42AC-6563-B33A-E494E6A489AE}"/>
          </ac:picMkLst>
        </pc:picChg>
        <pc:picChg chg="add mod">
          <ac:chgData name="Guest User" userId="S::urn:spo:tenantanon#4696492d-646d-4d3c-9465-6c5a36f31a16::" providerId="AD" clId="Web-{11D7A3D6-4619-9B20-0D9C-90009314C509}" dt="2026-04-03T15:43:41.437" v="124" actId="1076"/>
          <ac:picMkLst>
            <pc:docMk/>
            <pc:sldMk cId="2706687117" sldId="264"/>
            <ac:picMk id="10" creationId="{C317C2FC-45BC-8C1E-3BDB-7B5CACB0E279}"/>
          </ac:picMkLst>
        </pc:picChg>
        <pc:picChg chg="add mod">
          <ac:chgData name="Guest User" userId="S::urn:spo:tenantanon#4696492d-646d-4d3c-9465-6c5a36f31a16::" providerId="AD" clId="Web-{11D7A3D6-4619-9B20-0D9C-90009314C509}" dt="2026-04-03T15:45:07.645" v="201" actId="1076"/>
          <ac:picMkLst>
            <pc:docMk/>
            <pc:sldMk cId="2706687117" sldId="264"/>
            <ac:picMk id="12" creationId="{967965E5-133A-F297-49BD-7204D25F7DBE}"/>
          </ac:picMkLst>
        </pc:picChg>
        <pc:picChg chg="add del mod">
          <ac:chgData name="Guest User" userId="S::urn:spo:tenantanon#4696492d-646d-4d3c-9465-6c5a36f31a16::" providerId="AD" clId="Web-{11D7A3D6-4619-9B20-0D9C-90009314C509}" dt="2026-04-03T15:45:11.942" v="203"/>
          <ac:picMkLst>
            <pc:docMk/>
            <pc:sldMk cId="2706687117" sldId="264"/>
            <ac:picMk id="13" creationId="{F8AB3143-CA38-2CFB-A87D-D05520D0B80C}"/>
          </ac:picMkLst>
        </pc:picChg>
      </pc:sldChg>
      <pc:sldChg chg="add replId">
        <pc:chgData name="Guest User" userId="S::urn:spo:tenantanon#4696492d-646d-4d3c-9465-6c5a36f31a16::" providerId="AD" clId="Web-{11D7A3D6-4619-9B20-0D9C-90009314C509}" dt="2026-04-03T15:43:17.248" v="119"/>
        <pc:sldMkLst>
          <pc:docMk/>
          <pc:sldMk cId="1664342373" sldId="265"/>
        </pc:sldMkLst>
      </pc:sldChg>
      <pc:sldChg chg="add replId">
        <pc:chgData name="Guest User" userId="S::urn:spo:tenantanon#4696492d-646d-4d3c-9465-6c5a36f31a16::" providerId="AD" clId="Web-{11D7A3D6-4619-9B20-0D9C-90009314C509}" dt="2026-04-03T15:43:18.607" v="120"/>
        <pc:sldMkLst>
          <pc:docMk/>
          <pc:sldMk cId="2149357634" sldId="266"/>
        </pc:sldMkLst>
      </pc:sldChg>
      <pc:sldChg chg="add replId">
        <pc:chgData name="Guest User" userId="S::urn:spo:tenantanon#4696492d-646d-4d3c-9465-6c5a36f31a16::" providerId="AD" clId="Web-{11D7A3D6-4619-9B20-0D9C-90009314C509}" dt="2026-04-03T15:43:19.436" v="121"/>
        <pc:sldMkLst>
          <pc:docMk/>
          <pc:sldMk cId="2158370224" sldId="267"/>
        </pc:sldMkLst>
      </pc:sldChg>
    </pc:docChg>
  </pc:docChgLst>
  <pc:docChgLst>
    <pc:chgData name="Dillman, David (NMDCA Teacher)" userId="S::ddillman@nmdca.org::db6ca08f-52ce-462b-9b13-7a64df8c029c" providerId="AD" clId="Web-{AA3402F3-D4C9-B20D-5215-5B0EB46CCF66}"/>
    <pc:docChg chg="modSld">
      <pc:chgData name="Dillman, David (NMDCA Teacher)" userId="S::ddillman@nmdca.org::db6ca08f-52ce-462b-9b13-7a64df8c029c" providerId="AD" clId="Web-{AA3402F3-D4C9-B20D-5215-5B0EB46CCF66}" dt="2026-04-03T15:26:07.909" v="2" actId="1076"/>
      <pc:docMkLst>
        <pc:docMk/>
      </pc:docMkLst>
      <pc:sldChg chg="addSp modSp">
        <pc:chgData name="Dillman, David (NMDCA Teacher)" userId="S::ddillman@nmdca.org::db6ca08f-52ce-462b-9b13-7a64df8c029c" providerId="AD" clId="Web-{AA3402F3-D4C9-B20D-5215-5B0EB46CCF66}" dt="2026-04-03T15:26:07.909" v="2" actId="1076"/>
        <pc:sldMkLst>
          <pc:docMk/>
          <pc:sldMk cId="1959690576" sldId="261"/>
        </pc:sldMkLst>
        <pc:picChg chg="add mod">
          <ac:chgData name="Dillman, David (NMDCA Teacher)" userId="S::ddillman@nmdca.org::db6ca08f-52ce-462b-9b13-7a64df8c029c" providerId="AD" clId="Web-{AA3402F3-D4C9-B20D-5215-5B0EB46CCF66}" dt="2026-04-03T15:26:07.909" v="2" actId="1076"/>
          <ac:picMkLst>
            <pc:docMk/>
            <pc:sldMk cId="1959690576" sldId="261"/>
            <ac:picMk id="3" creationId="{7BDF121D-F04B-949A-41EA-AA65F1CE4C9C}"/>
          </ac:picMkLst>
        </pc:picChg>
      </pc:sldChg>
    </pc:docChg>
  </pc:docChgLst>
  <pc:docChgLst>
    <pc:chgData name="Benitez, Lydia (NMDCA Teacher)" userId="b0d40795-9882-46c3-b121-8820eae077de" providerId="ADAL" clId="{1DAB42B7-85DA-49B1-8E3C-5FBD8D90828A}"/>
    <pc:docChg chg="custSel addSld modSld sldOrd">
      <pc:chgData name="Benitez, Lydia (NMDCA Teacher)" userId="b0d40795-9882-46c3-b121-8820eae077de" providerId="ADAL" clId="{1DAB42B7-85DA-49B1-8E3C-5FBD8D90828A}" dt="2026-04-03T16:29:09.885" v="15"/>
      <pc:docMkLst>
        <pc:docMk/>
      </pc:docMkLst>
      <pc:sldChg chg="delSp mod">
        <pc:chgData name="Benitez, Lydia (NMDCA Teacher)" userId="b0d40795-9882-46c3-b121-8820eae077de" providerId="ADAL" clId="{1DAB42B7-85DA-49B1-8E3C-5FBD8D90828A}" dt="2026-04-03T16:28:30.406" v="8" actId="21"/>
        <pc:sldMkLst>
          <pc:docMk/>
          <pc:sldMk cId="2270578132" sldId="258"/>
        </pc:sldMkLst>
        <pc:spChg chg="del">
          <ac:chgData name="Benitez, Lydia (NMDCA Teacher)" userId="b0d40795-9882-46c3-b121-8820eae077de" providerId="ADAL" clId="{1DAB42B7-85DA-49B1-8E3C-5FBD8D90828A}" dt="2026-04-03T16:28:30.406" v="8" actId="21"/>
          <ac:spMkLst>
            <pc:docMk/>
            <pc:sldMk cId="2270578132" sldId="258"/>
            <ac:spMk id="5" creationId="{958BFB99-29DC-A6EF-E18F-80007CA995CC}"/>
          </ac:spMkLst>
        </pc:spChg>
        <pc:picChg chg="del">
          <ac:chgData name="Benitez, Lydia (NMDCA Teacher)" userId="b0d40795-9882-46c3-b121-8820eae077de" providerId="ADAL" clId="{1DAB42B7-85DA-49B1-8E3C-5FBD8D90828A}" dt="2026-04-03T16:28:30.406" v="8" actId="21"/>
          <ac:picMkLst>
            <pc:docMk/>
            <pc:sldMk cId="2270578132" sldId="258"/>
            <ac:picMk id="3" creationId="{60FBFE9B-EF00-B99D-EC36-42C376954823}"/>
          </ac:picMkLst>
        </pc:picChg>
      </pc:sldChg>
      <pc:sldChg chg="delSp mod">
        <pc:chgData name="Benitez, Lydia (NMDCA Teacher)" userId="b0d40795-9882-46c3-b121-8820eae077de" providerId="ADAL" clId="{1DAB42B7-85DA-49B1-8E3C-5FBD8D90828A}" dt="2026-04-03T16:29:05.570" v="14" actId="21"/>
        <pc:sldMkLst>
          <pc:docMk/>
          <pc:sldMk cId="1058317714" sldId="262"/>
        </pc:sldMkLst>
        <pc:picChg chg="del">
          <ac:chgData name="Benitez, Lydia (NMDCA Teacher)" userId="b0d40795-9882-46c3-b121-8820eae077de" providerId="ADAL" clId="{1DAB42B7-85DA-49B1-8E3C-5FBD8D90828A}" dt="2026-04-03T16:29:05.570" v="14" actId="21"/>
          <ac:picMkLst>
            <pc:docMk/>
            <pc:sldMk cId="1058317714" sldId="262"/>
            <ac:picMk id="3" creationId="{978374A5-FCBA-B091-8695-D146DE5D0950}"/>
          </ac:picMkLst>
        </pc:picChg>
      </pc:sldChg>
      <pc:sldChg chg="delSp mod">
        <pc:chgData name="Benitez, Lydia (NMDCA Teacher)" userId="b0d40795-9882-46c3-b121-8820eae077de" providerId="ADAL" clId="{1DAB42B7-85DA-49B1-8E3C-5FBD8D90828A}" dt="2026-04-03T16:28:46.294" v="11" actId="21"/>
        <pc:sldMkLst>
          <pc:docMk/>
          <pc:sldMk cId="3160562457" sldId="263"/>
        </pc:sldMkLst>
        <pc:picChg chg="del">
          <ac:chgData name="Benitez, Lydia (NMDCA Teacher)" userId="b0d40795-9882-46c3-b121-8820eae077de" providerId="ADAL" clId="{1DAB42B7-85DA-49B1-8E3C-5FBD8D90828A}" dt="2026-04-03T16:28:46.294" v="11" actId="21"/>
          <ac:picMkLst>
            <pc:docMk/>
            <pc:sldMk cId="3160562457" sldId="263"/>
            <ac:picMk id="3" creationId="{BDFD9DE4-DDC2-C523-BAF8-2A20A385005D}"/>
          </ac:picMkLst>
        </pc:picChg>
        <pc:picChg chg="del">
          <ac:chgData name="Benitez, Lydia (NMDCA Teacher)" userId="b0d40795-9882-46c3-b121-8820eae077de" providerId="ADAL" clId="{1DAB42B7-85DA-49B1-8E3C-5FBD8D90828A}" dt="2026-04-03T16:28:46.294" v="11" actId="21"/>
          <ac:picMkLst>
            <pc:docMk/>
            <pc:sldMk cId="3160562457" sldId="263"/>
            <ac:picMk id="5" creationId="{CA96A14B-3DA6-3AAE-BE1A-7C270EBD610F}"/>
          </ac:picMkLst>
        </pc:picChg>
      </pc:sldChg>
      <pc:sldChg chg="addSp delSp modSp add mod">
        <pc:chgData name="Benitez, Lydia (NMDCA Teacher)" userId="b0d40795-9882-46c3-b121-8820eae077de" providerId="ADAL" clId="{1DAB42B7-85DA-49B1-8E3C-5FBD8D90828A}" dt="2026-04-03T16:28:33.797" v="9"/>
        <pc:sldMkLst>
          <pc:docMk/>
          <pc:sldMk cId="2965535139" sldId="269"/>
        </pc:sldMkLst>
        <pc:spChg chg="add mod">
          <ac:chgData name="Benitez, Lydia (NMDCA Teacher)" userId="b0d40795-9882-46c3-b121-8820eae077de" providerId="ADAL" clId="{1DAB42B7-85DA-49B1-8E3C-5FBD8D90828A}" dt="2026-04-03T16:28:33.797" v="9"/>
          <ac:spMkLst>
            <pc:docMk/>
            <pc:sldMk cId="2965535139" sldId="269"/>
            <ac:spMk id="5" creationId="{958BFB99-29DC-A6EF-E18F-80007CA995CC}"/>
          </ac:spMkLst>
        </pc:spChg>
        <pc:spChg chg="del mod">
          <ac:chgData name="Benitez, Lydia (NMDCA Teacher)" userId="b0d40795-9882-46c3-b121-8820eae077de" providerId="ADAL" clId="{1DAB42B7-85DA-49B1-8E3C-5FBD8D90828A}" dt="2026-04-03T16:28:11.396" v="3" actId="478"/>
          <ac:spMkLst>
            <pc:docMk/>
            <pc:sldMk cId="2965535139" sldId="269"/>
            <ac:spMk id="8" creationId="{4C3AFFD5-73EF-9991-F3AC-B63B26EDCB17}"/>
          </ac:spMkLst>
        </pc:spChg>
        <pc:picChg chg="add mod">
          <ac:chgData name="Benitez, Lydia (NMDCA Teacher)" userId="b0d40795-9882-46c3-b121-8820eae077de" providerId="ADAL" clId="{1DAB42B7-85DA-49B1-8E3C-5FBD8D90828A}" dt="2026-04-03T16:28:33.797" v="9"/>
          <ac:picMkLst>
            <pc:docMk/>
            <pc:sldMk cId="2965535139" sldId="269"/>
            <ac:picMk id="3" creationId="{60FBFE9B-EF00-B99D-EC36-42C376954823}"/>
          </ac:picMkLst>
        </pc:picChg>
        <pc:picChg chg="del">
          <ac:chgData name="Benitez, Lydia (NMDCA Teacher)" userId="b0d40795-9882-46c3-b121-8820eae077de" providerId="ADAL" clId="{1DAB42B7-85DA-49B1-8E3C-5FBD8D90828A}" dt="2026-04-03T16:28:08.208" v="1" actId="478"/>
          <ac:picMkLst>
            <pc:docMk/>
            <pc:sldMk cId="2965535139" sldId="269"/>
            <ac:picMk id="6" creationId="{BDB68D1E-5D42-D16E-6A38-0406163A11C9}"/>
          </ac:picMkLst>
        </pc:picChg>
        <pc:picChg chg="del">
          <ac:chgData name="Benitez, Lydia (NMDCA Teacher)" userId="b0d40795-9882-46c3-b121-8820eae077de" providerId="ADAL" clId="{1DAB42B7-85DA-49B1-8E3C-5FBD8D90828A}" dt="2026-04-03T16:28:12.889" v="4" actId="478"/>
          <ac:picMkLst>
            <pc:docMk/>
            <pc:sldMk cId="2965535139" sldId="269"/>
            <ac:picMk id="7" creationId="{130E2C16-C9BC-AD75-E243-A0C43DF30B53}"/>
          </ac:picMkLst>
        </pc:picChg>
      </pc:sldChg>
      <pc:sldChg chg="addSp modSp add ord">
        <pc:chgData name="Benitez, Lydia (NMDCA Teacher)" userId="b0d40795-9882-46c3-b121-8820eae077de" providerId="ADAL" clId="{1DAB42B7-85DA-49B1-8E3C-5FBD8D90828A}" dt="2026-04-03T16:28:50.769" v="12"/>
        <pc:sldMkLst>
          <pc:docMk/>
          <pc:sldMk cId="50066738" sldId="270"/>
        </pc:sldMkLst>
        <pc:picChg chg="add mod">
          <ac:chgData name="Benitez, Lydia (NMDCA Teacher)" userId="b0d40795-9882-46c3-b121-8820eae077de" providerId="ADAL" clId="{1DAB42B7-85DA-49B1-8E3C-5FBD8D90828A}" dt="2026-04-03T16:28:50.769" v="12"/>
          <ac:picMkLst>
            <pc:docMk/>
            <pc:sldMk cId="50066738" sldId="270"/>
            <ac:picMk id="3" creationId="{BDFD9DE4-DDC2-C523-BAF8-2A20A385005D}"/>
          </ac:picMkLst>
        </pc:picChg>
        <pc:picChg chg="add mod">
          <ac:chgData name="Benitez, Lydia (NMDCA Teacher)" userId="b0d40795-9882-46c3-b121-8820eae077de" providerId="ADAL" clId="{1DAB42B7-85DA-49B1-8E3C-5FBD8D90828A}" dt="2026-04-03T16:28:50.769" v="12"/>
          <ac:picMkLst>
            <pc:docMk/>
            <pc:sldMk cId="50066738" sldId="270"/>
            <ac:picMk id="5" creationId="{CA96A14B-3DA6-3AAE-BE1A-7C270EBD610F}"/>
          </ac:picMkLst>
        </pc:picChg>
      </pc:sldChg>
      <pc:sldChg chg="addSp modSp add">
        <pc:chgData name="Benitez, Lydia (NMDCA Teacher)" userId="b0d40795-9882-46c3-b121-8820eae077de" providerId="ADAL" clId="{1DAB42B7-85DA-49B1-8E3C-5FBD8D90828A}" dt="2026-04-03T16:29:09.885" v="15"/>
        <pc:sldMkLst>
          <pc:docMk/>
          <pc:sldMk cId="3641650922" sldId="271"/>
        </pc:sldMkLst>
        <pc:picChg chg="add mod">
          <ac:chgData name="Benitez, Lydia (NMDCA Teacher)" userId="b0d40795-9882-46c3-b121-8820eae077de" providerId="ADAL" clId="{1DAB42B7-85DA-49B1-8E3C-5FBD8D90828A}" dt="2026-04-03T16:29:09.885" v="15"/>
          <ac:picMkLst>
            <pc:docMk/>
            <pc:sldMk cId="3641650922" sldId="271"/>
            <ac:picMk id="3" creationId="{978374A5-FCBA-B091-8695-D146DE5D0950}"/>
          </ac:picMkLst>
        </pc:picChg>
      </pc:sldChg>
      <pc:sldChg chg="add">
        <pc:chgData name="Benitez, Lydia (NMDCA Teacher)" userId="b0d40795-9882-46c3-b121-8820eae077de" providerId="ADAL" clId="{1DAB42B7-85DA-49B1-8E3C-5FBD8D90828A}" dt="2026-04-03T16:28:58.705" v="13" actId="2890"/>
        <pc:sldMkLst>
          <pc:docMk/>
          <pc:sldMk cId="1801495582" sldId="272"/>
        </pc:sldMkLst>
      </pc:sldChg>
    </pc:docChg>
  </pc:docChgLst>
  <pc:docChgLst>
    <pc:chgData name="Guest User" userId="S::urn:spo:tenantanon#4696492d-646d-4d3c-9465-6c5a36f31a16::" providerId="AD" clId="Web-{F0C01B3F-9372-618D-73E0-AB0867CF0BEE}"/>
    <pc:docChg chg="modSld">
      <pc:chgData name="Guest User" userId="S::urn:spo:tenantanon#4696492d-646d-4d3c-9465-6c5a36f31a16::" providerId="AD" clId="Web-{F0C01B3F-9372-618D-73E0-AB0867CF0BEE}" dt="2026-04-03T15:26:55.466" v="2" actId="1076"/>
      <pc:docMkLst>
        <pc:docMk/>
      </pc:docMkLst>
      <pc:sldChg chg="addSp modSp">
        <pc:chgData name="Guest User" userId="S::urn:spo:tenantanon#4696492d-646d-4d3c-9465-6c5a36f31a16::" providerId="AD" clId="Web-{F0C01B3F-9372-618D-73E0-AB0867CF0BEE}" dt="2026-04-03T15:26:55.466" v="2" actId="1076"/>
        <pc:sldMkLst>
          <pc:docMk/>
          <pc:sldMk cId="109857222" sldId="256"/>
        </pc:sldMkLst>
        <pc:picChg chg="add mod">
          <ac:chgData name="Guest User" userId="S::urn:spo:tenantanon#4696492d-646d-4d3c-9465-6c5a36f31a16::" providerId="AD" clId="Web-{F0C01B3F-9372-618D-73E0-AB0867CF0BEE}" dt="2026-04-03T15:26:55.466" v="2" actId="1076"/>
          <ac:picMkLst>
            <pc:docMk/>
            <pc:sldMk cId="109857222" sldId="256"/>
            <ac:picMk id="8" creationId="{620540D2-53CF-77DA-EEC2-54BDD7505278}"/>
          </ac:picMkLst>
        </pc:picChg>
      </pc:sldChg>
    </pc:docChg>
  </pc:docChgLst>
  <pc:docChgLst>
    <pc:chgData name="Guthrie, Diane (NMDCA Teacher)" userId="S::dguthrie@nmdca.org::af39648a-ddff-40b8-b3db-aa28c251af25" providerId="AD" clId="Web-{E11A87DE-4C3A-602C-FD78-E0E1B504372B}"/>
    <pc:docChg chg="modSld">
      <pc:chgData name="Guthrie, Diane (NMDCA Teacher)" userId="S::dguthrie@nmdca.org::af39648a-ddff-40b8-b3db-aa28c251af25" providerId="AD" clId="Web-{E11A87DE-4C3A-602C-FD78-E0E1B504372B}" dt="2026-04-03T15:58:50.799" v="2" actId="1076"/>
      <pc:docMkLst>
        <pc:docMk/>
      </pc:docMkLst>
      <pc:sldChg chg="addSp modSp">
        <pc:chgData name="Guthrie, Diane (NMDCA Teacher)" userId="S::dguthrie@nmdca.org::af39648a-ddff-40b8-b3db-aa28c251af25" providerId="AD" clId="Web-{E11A87DE-4C3A-602C-FD78-E0E1B504372B}" dt="2026-04-03T15:58:50.799" v="2" actId="1076"/>
        <pc:sldMkLst>
          <pc:docMk/>
          <pc:sldMk cId="1959690576" sldId="261"/>
        </pc:sldMkLst>
        <pc:picChg chg="add mod">
          <ac:chgData name="Guthrie, Diane (NMDCA Teacher)" userId="S::dguthrie@nmdca.org::af39648a-ddff-40b8-b3db-aa28c251af25" providerId="AD" clId="Web-{E11A87DE-4C3A-602C-FD78-E0E1B504372B}" dt="2026-04-03T15:58:50.799" v="2" actId="1076"/>
          <ac:picMkLst>
            <pc:docMk/>
            <pc:sldMk cId="1959690576" sldId="261"/>
            <ac:picMk id="6" creationId="{7E25CBB3-C0E9-E378-3E80-973F6F922B78}"/>
          </ac:picMkLst>
        </pc:picChg>
      </pc:sldChg>
    </pc:docChg>
  </pc:docChgLst>
  <pc:docChgLst>
    <pc:chgData name="Gutierrez-Quirindongo, Heidi (NMDCA Teacher)" userId="S::hgutierrezquirindongo@nmdca.org::2d8f676c-55b4-4975-984a-86f5d21b512a" providerId="AD" clId="Web-{7B108B57-718C-91A2-7AB0-CA752C2911EC}"/>
    <pc:docChg chg="modSld">
      <pc:chgData name="Gutierrez-Quirindongo, Heidi (NMDCA Teacher)" userId="S::hgutierrezquirindongo@nmdca.org::2d8f676c-55b4-4975-984a-86f5d21b512a" providerId="AD" clId="Web-{7B108B57-718C-91A2-7AB0-CA752C2911EC}" dt="2026-04-03T15:26:18.969" v="7" actId="14100"/>
      <pc:docMkLst>
        <pc:docMk/>
      </pc:docMkLst>
      <pc:sldChg chg="addSp modSp">
        <pc:chgData name="Gutierrez-Quirindongo, Heidi (NMDCA Teacher)" userId="S::hgutierrezquirindongo@nmdca.org::2d8f676c-55b4-4975-984a-86f5d21b512a" providerId="AD" clId="Web-{7B108B57-718C-91A2-7AB0-CA752C2911EC}" dt="2026-04-03T15:26:18.969" v="7" actId="14100"/>
        <pc:sldMkLst>
          <pc:docMk/>
          <pc:sldMk cId="109857222" sldId="256"/>
        </pc:sldMkLst>
        <pc:picChg chg="add mod">
          <ac:chgData name="Gutierrez-Quirindongo, Heidi (NMDCA Teacher)" userId="S::hgutierrezquirindongo@nmdca.org::2d8f676c-55b4-4975-984a-86f5d21b512a" providerId="AD" clId="Web-{7B108B57-718C-91A2-7AB0-CA752C2911EC}" dt="2026-04-03T15:25:35.578" v="3" actId="14100"/>
          <ac:picMkLst>
            <pc:docMk/>
            <pc:sldMk cId="109857222" sldId="256"/>
            <ac:picMk id="6" creationId="{A4257F97-A62C-5CE5-7BC0-9D5602CC1242}"/>
          </ac:picMkLst>
        </pc:picChg>
        <pc:picChg chg="add mod">
          <ac:chgData name="Gutierrez-Quirindongo, Heidi (NMDCA Teacher)" userId="S::hgutierrezquirindongo@nmdca.org::2d8f676c-55b4-4975-984a-86f5d21b512a" providerId="AD" clId="Web-{7B108B57-718C-91A2-7AB0-CA752C2911EC}" dt="2026-04-03T15:26:18.969" v="7" actId="14100"/>
          <ac:picMkLst>
            <pc:docMk/>
            <pc:sldMk cId="109857222" sldId="256"/>
            <ac:picMk id="7" creationId="{9E9955EC-5DC7-2400-9940-A70551E08694}"/>
          </ac:picMkLst>
        </pc:picChg>
      </pc:sldChg>
    </pc:docChg>
  </pc:docChgLst>
  <pc:docChgLst>
    <pc:chgData name="Guest User" userId="S::urn:spo:tenantanon#4696492d-646d-4d3c-9465-6c5a36f31a16::" providerId="AD" clId="Web-{4C80FD6C-6CFB-FBD7-E477-49F080C5D664}"/>
    <pc:docChg chg="addSld modSld sldOrd">
      <pc:chgData name="Guest User" userId="S::urn:spo:tenantanon#4696492d-646d-4d3c-9465-6c5a36f31a16::" providerId="AD" clId="Web-{4C80FD6C-6CFB-FBD7-E477-49F080C5D664}" dt="2026-04-03T15:39:53.111" v="5"/>
      <pc:docMkLst>
        <pc:docMk/>
      </pc:docMkLst>
      <pc:sldChg chg="modSp add replId">
        <pc:chgData name="Guest User" userId="S::urn:spo:tenantanon#4696492d-646d-4d3c-9465-6c5a36f31a16::" providerId="AD" clId="Web-{4C80FD6C-6CFB-FBD7-E477-49F080C5D664}" dt="2026-04-03T15:28:06.262" v="3" actId="1076"/>
        <pc:sldMkLst>
          <pc:docMk/>
          <pc:sldMk cId="115747135" sldId="259"/>
        </pc:sldMkLst>
        <pc:picChg chg="mod">
          <ac:chgData name="Guest User" userId="S::urn:spo:tenantanon#4696492d-646d-4d3c-9465-6c5a36f31a16::" providerId="AD" clId="Web-{4C80FD6C-6CFB-FBD7-E477-49F080C5D664}" dt="2026-04-03T15:28:06.262" v="3" actId="1076"/>
          <ac:picMkLst>
            <pc:docMk/>
            <pc:sldMk cId="115747135" sldId="259"/>
            <ac:picMk id="3" creationId="{31283A01-6129-3FA4-7006-4F72A2B8A612}"/>
          </ac:picMkLst>
        </pc:picChg>
      </pc:sldChg>
      <pc:sldChg chg="modSp add replId">
        <pc:chgData name="Guest User" userId="S::urn:spo:tenantanon#4696492d-646d-4d3c-9465-6c5a36f31a16::" providerId="AD" clId="Web-{4C80FD6C-6CFB-FBD7-E477-49F080C5D664}" dt="2026-04-03T15:28:12.293" v="4" actId="14100"/>
        <pc:sldMkLst>
          <pc:docMk/>
          <pc:sldMk cId="1959690576" sldId="261"/>
        </pc:sldMkLst>
        <pc:picChg chg="mod">
          <ac:chgData name="Guest User" userId="S::urn:spo:tenantanon#4696492d-646d-4d3c-9465-6c5a36f31a16::" providerId="AD" clId="Web-{4C80FD6C-6CFB-FBD7-E477-49F080C5D664}" dt="2026-04-03T15:28:12.293" v="4" actId="14100"/>
          <ac:picMkLst>
            <pc:docMk/>
            <pc:sldMk cId="1959690576" sldId="261"/>
            <ac:picMk id="5" creationId="{D3C7CC7B-F4DE-6D47-C0B9-B1A637E91ED8}"/>
          </ac:picMkLst>
        </pc:picChg>
      </pc:sldChg>
      <pc:sldChg chg="ord">
        <pc:chgData name="Guest User" userId="S::urn:spo:tenantanon#4696492d-646d-4d3c-9465-6c5a36f31a16::" providerId="AD" clId="Web-{4C80FD6C-6CFB-FBD7-E477-49F080C5D664}" dt="2026-04-03T15:39:53.111" v="5"/>
        <pc:sldMkLst>
          <pc:docMk/>
          <pc:sldMk cId="3160562457" sldId="263"/>
        </pc:sldMkLst>
      </pc:sldChg>
    </pc:docChg>
  </pc:docChgLst>
  <pc:docChgLst>
    <pc:chgData clId="Web-{CF19E5C6-5DCC-7C6B-B776-1D3A9E29D876}"/>
    <pc:docChg chg="modSld">
      <pc:chgData name="" userId="" providerId="" clId="Web-{CF19E5C6-5DCC-7C6B-B776-1D3A9E29D876}" dt="2026-04-03T01:52:16.912" v="7" actId="20577"/>
      <pc:docMkLst>
        <pc:docMk/>
      </pc:docMkLst>
      <pc:sldChg chg="modSp">
        <pc:chgData name="" userId="" providerId="" clId="Web-{CF19E5C6-5DCC-7C6B-B776-1D3A9E29D876}" dt="2026-04-03T01:52:16.912" v="7" actId="20577"/>
        <pc:sldMkLst>
          <pc:docMk/>
          <pc:sldMk cId="109857222" sldId="256"/>
        </pc:sldMkLst>
        <pc:spChg chg="mod">
          <ac:chgData name="" userId="" providerId="" clId="Web-{CF19E5C6-5DCC-7C6B-B776-1D3A9E29D876}" dt="2026-04-03T01:52:16.912" v="7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Heeg, Sara (NMDCA Teacher)" userId="S::sheeg@nmdca.org::ec292a2d-9401-4c47-bcdc-857d61203825" providerId="AD" clId="Web-{69439936-F88F-1258-39C4-491EC8D08E74}"/>
    <pc:docChg chg="modSld">
      <pc:chgData name="Heeg, Sara (NMDCA Teacher)" userId="S::sheeg@nmdca.org::ec292a2d-9401-4c47-bcdc-857d61203825" providerId="AD" clId="Web-{69439936-F88F-1258-39C4-491EC8D08E74}" dt="2026-04-03T15:25:11.824" v="2" actId="1076"/>
      <pc:docMkLst>
        <pc:docMk/>
      </pc:docMkLst>
      <pc:sldChg chg="addSp modSp">
        <pc:chgData name="Heeg, Sara (NMDCA Teacher)" userId="S::sheeg@nmdca.org::ec292a2d-9401-4c47-bcdc-857d61203825" providerId="AD" clId="Web-{69439936-F88F-1258-39C4-491EC8D08E74}" dt="2026-04-03T15:25:11.824" v="2" actId="1076"/>
        <pc:sldMkLst>
          <pc:docMk/>
          <pc:sldMk cId="109857222" sldId="256"/>
        </pc:sldMkLst>
        <pc:picChg chg="add mod">
          <ac:chgData name="Heeg, Sara (NMDCA Teacher)" userId="S::sheeg@nmdca.org::ec292a2d-9401-4c47-bcdc-857d61203825" providerId="AD" clId="Web-{69439936-F88F-1258-39C4-491EC8D08E74}" dt="2026-04-03T15:25:11.824" v="2" actId="1076"/>
          <ac:picMkLst>
            <pc:docMk/>
            <pc:sldMk cId="109857222" sldId="256"/>
            <ac:picMk id="5" creationId="{68A9B3FF-ADD3-DBC2-96DF-700F79E087F7}"/>
          </ac:picMkLst>
        </pc:picChg>
      </pc:sldChg>
    </pc:docChg>
  </pc:docChgLst>
  <pc:docChgLst>
    <pc:chgData name="Guest User" userId="S::urn:spo:tenantanon#4696492d-646d-4d3c-9465-6c5a36f31a16::" providerId="AD" clId="Web-{0D204C27-3A0A-D7F8-839F-0260BA127A11}"/>
    <pc:docChg chg="addSld modSld">
      <pc:chgData name="Guest User" userId="S::urn:spo:tenantanon#4696492d-646d-4d3c-9465-6c5a36f31a16::" providerId="AD" clId="Web-{0D204C27-3A0A-D7F8-839F-0260BA127A11}" dt="2026-04-03T15:25:14.457" v="3" actId="1076"/>
      <pc:docMkLst>
        <pc:docMk/>
      </pc:docMkLst>
      <pc:sldChg chg="addSp modSp add replId">
        <pc:chgData name="Guest User" userId="S::urn:spo:tenantanon#4696492d-646d-4d3c-9465-6c5a36f31a16::" providerId="AD" clId="Web-{0D204C27-3A0A-D7F8-839F-0260BA127A11}" dt="2026-04-03T15:25:14.457" v="3" actId="1076"/>
        <pc:sldMkLst>
          <pc:docMk/>
          <pc:sldMk cId="1058317714" sldId="262"/>
        </pc:sldMkLst>
        <pc:picChg chg="add mod">
          <ac:chgData name="Guest User" userId="S::urn:spo:tenantanon#4696492d-646d-4d3c-9465-6c5a36f31a16::" providerId="AD" clId="Web-{0D204C27-3A0A-D7F8-839F-0260BA127A11}" dt="2026-04-03T15:25:14.457" v="3" actId="1076"/>
          <ac:picMkLst>
            <pc:docMk/>
            <pc:sldMk cId="1058317714" sldId="262"/>
            <ac:picMk id="3" creationId="{978374A5-FCBA-B091-8695-D146DE5D0950}"/>
          </ac:picMkLst>
        </pc:picChg>
      </pc:sldChg>
    </pc:docChg>
  </pc:docChgLst>
  <pc:docChgLst>
    <pc:chgData name="Booth, Lynne (NMDCA Teacher)" userId="S::lbooth@nmdca.org::99dd5a9c-2499-412a-a904-ea39a3ddf648" providerId="AD" clId="Web-{9C756385-305D-1FBB-0D18-E4DAEFD14DCE}"/>
    <pc:docChg chg="modSld">
      <pc:chgData name="Booth, Lynne (NMDCA Teacher)" userId="S::lbooth@nmdca.org::99dd5a9c-2499-412a-a904-ea39a3ddf648" providerId="AD" clId="Web-{9C756385-305D-1FBB-0D18-E4DAEFD14DCE}" dt="2026-04-03T15:26:39.200" v="2" actId="1076"/>
      <pc:docMkLst>
        <pc:docMk/>
      </pc:docMkLst>
      <pc:sldChg chg="addSp modSp">
        <pc:chgData name="Booth, Lynne (NMDCA Teacher)" userId="S::lbooth@nmdca.org::99dd5a9c-2499-412a-a904-ea39a3ddf648" providerId="AD" clId="Web-{9C756385-305D-1FBB-0D18-E4DAEFD14DCE}" dt="2026-04-03T15:26:39.200" v="2" actId="1076"/>
        <pc:sldMkLst>
          <pc:docMk/>
          <pc:sldMk cId="115747135" sldId="259"/>
        </pc:sldMkLst>
        <pc:picChg chg="add mod">
          <ac:chgData name="Booth, Lynne (NMDCA Teacher)" userId="S::lbooth@nmdca.org::99dd5a9c-2499-412a-a904-ea39a3ddf648" providerId="AD" clId="Web-{9C756385-305D-1FBB-0D18-E4DAEFD14DCE}" dt="2026-04-03T15:26:39.200" v="2" actId="1076"/>
          <ac:picMkLst>
            <pc:docMk/>
            <pc:sldMk cId="115747135" sldId="259"/>
            <ac:picMk id="3" creationId="{31283A01-6129-3FA4-7006-4F72A2B8A612}"/>
          </ac:picMkLst>
        </pc:picChg>
      </pc:sldChg>
    </pc:docChg>
  </pc:docChgLst>
  <pc:docChgLst>
    <pc:chgData name="Muncy, Naomi (NMDCA Teacher)" userId="S::nmuncy@nmdca.org::8e821ea0-a78a-4a54-9342-bd21a8529004" providerId="AD" clId="Web-{06FA0B51-221F-1DAA-60A2-EB8DCA843968}"/>
    <pc:docChg chg="modSld">
      <pc:chgData name="Muncy, Naomi (NMDCA Teacher)" userId="S::nmuncy@nmdca.org::8e821ea0-a78a-4a54-9342-bd21a8529004" providerId="AD" clId="Web-{06FA0B51-221F-1DAA-60A2-EB8DCA843968}" dt="2026-04-03T15:28:57.576" v="28" actId="1076"/>
      <pc:docMkLst>
        <pc:docMk/>
      </pc:docMkLst>
      <pc:sldChg chg="addSp modSp">
        <pc:chgData name="Muncy, Naomi (NMDCA Teacher)" userId="S::nmuncy@nmdca.org::8e821ea0-a78a-4a54-9342-bd21a8529004" providerId="AD" clId="Web-{06FA0B51-221F-1DAA-60A2-EB8DCA843968}" dt="2026-04-03T15:28:57.576" v="28" actId="1076"/>
        <pc:sldMkLst>
          <pc:docMk/>
          <pc:sldMk cId="115747135" sldId="259"/>
        </pc:sldMkLst>
        <pc:spChg chg="add mod">
          <ac:chgData name="Muncy, Naomi (NMDCA Teacher)" userId="S::nmuncy@nmdca.org::8e821ea0-a78a-4a54-9342-bd21a8529004" providerId="AD" clId="Web-{06FA0B51-221F-1DAA-60A2-EB8DCA843968}" dt="2026-04-03T15:28:57.576" v="28" actId="1076"/>
          <ac:spMkLst>
            <pc:docMk/>
            <pc:sldMk cId="115747135" sldId="259"/>
            <ac:spMk id="6" creationId="{E8D880C5-30B4-E3F4-B2C4-AE815460F436}"/>
          </ac:spMkLst>
        </pc:spChg>
        <pc:picChg chg="add mod">
          <ac:chgData name="Muncy, Naomi (NMDCA Teacher)" userId="S::nmuncy@nmdca.org::8e821ea0-a78a-4a54-9342-bd21a8529004" providerId="AD" clId="Web-{06FA0B51-221F-1DAA-60A2-EB8DCA843968}" dt="2026-04-03T15:28:25.029" v="2" actId="1076"/>
          <ac:picMkLst>
            <pc:docMk/>
            <pc:sldMk cId="115747135" sldId="259"/>
            <ac:picMk id="5" creationId="{3481A6C0-656D-4A3A-3899-7662613A59A9}"/>
          </ac:picMkLst>
        </pc:picChg>
      </pc:sldChg>
    </pc:docChg>
  </pc:docChgLst>
  <pc:docChgLst>
    <pc:chgData name="Edmundson, Jill (NMDCA Teacher)" userId="S::jedmundson@nmdca.org::f188f6f7-4001-4d76-aeae-6c166ff03fe6" providerId="AD" clId="Web-{199018B6-534E-03E0-D271-CC460C49BBB0}"/>
    <pc:docChg chg="addSld modSld">
      <pc:chgData name="Edmundson, Jill (NMDCA Teacher)" userId="S::jedmundson@nmdca.org::f188f6f7-4001-4d76-aeae-6c166ff03fe6" providerId="AD" clId="Web-{199018B6-534E-03E0-D271-CC460C49BBB0}" dt="2026-04-03T15:27:08.181" v="15" actId="14100"/>
      <pc:docMkLst>
        <pc:docMk/>
      </pc:docMkLst>
      <pc:sldChg chg="addSp delSp modSp add replId">
        <pc:chgData name="Edmundson, Jill (NMDCA Teacher)" userId="S::jedmundson@nmdca.org::f188f6f7-4001-4d76-aeae-6c166ff03fe6" providerId="AD" clId="Web-{199018B6-534E-03E0-D271-CC460C49BBB0}" dt="2026-04-03T15:27:08.181" v="15" actId="14100"/>
        <pc:sldMkLst>
          <pc:docMk/>
          <pc:sldMk cId="3160562457" sldId="263"/>
        </pc:sldMkLst>
        <pc:picChg chg="add mod">
          <ac:chgData name="Edmundson, Jill (NMDCA Teacher)" userId="S::jedmundson@nmdca.org::f188f6f7-4001-4d76-aeae-6c166ff03fe6" providerId="AD" clId="Web-{199018B6-534E-03E0-D271-CC460C49BBB0}" dt="2026-04-03T15:25:18.879" v="2" actId="1076"/>
          <ac:picMkLst>
            <pc:docMk/>
            <pc:sldMk cId="3160562457" sldId="263"/>
            <ac:picMk id="3" creationId="{BDFD9DE4-DDC2-C523-BAF8-2A20A385005D}"/>
          </ac:picMkLst>
        </pc:picChg>
        <pc:picChg chg="add mod">
          <ac:chgData name="Edmundson, Jill (NMDCA Teacher)" userId="S::jedmundson@nmdca.org::f188f6f7-4001-4d76-aeae-6c166ff03fe6" providerId="AD" clId="Web-{199018B6-534E-03E0-D271-CC460C49BBB0}" dt="2026-04-03T15:27:08.181" v="15" actId="14100"/>
          <ac:picMkLst>
            <pc:docMk/>
            <pc:sldMk cId="3160562457" sldId="263"/>
            <ac:picMk id="5" creationId="{CA96A14B-3DA6-3AAE-BE1A-7C270EBD610F}"/>
          </ac:picMkLst>
        </pc:picChg>
        <pc:picChg chg="add del mod">
          <ac:chgData name="Edmundson, Jill (NMDCA Teacher)" userId="S::jedmundson@nmdca.org::f188f6f7-4001-4d76-aeae-6c166ff03fe6" providerId="AD" clId="Web-{199018B6-534E-03E0-D271-CC460C49BBB0}" dt="2026-04-03T15:27:00.509" v="12"/>
          <ac:picMkLst>
            <pc:docMk/>
            <pc:sldMk cId="3160562457" sldId="263"/>
            <ac:picMk id="6" creationId="{8AA1B748-5A3E-728A-8397-1929A489D0FC}"/>
          </ac:picMkLst>
        </pc:picChg>
      </pc:sldChg>
    </pc:docChg>
  </pc:docChgLst>
  <pc:docChgLst>
    <pc:chgData name="Guest User" userId="S::urn:spo:tenantanon#4696492d-646d-4d3c-9465-6c5a36f31a16::" providerId="AD" clId="Web-{71AA6EDD-7867-E651-1E8B-B35555CA7D65}"/>
    <pc:docChg chg="addSld modSld">
      <pc:chgData name="Guest User" userId="S::urn:spo:tenantanon#4696492d-646d-4d3c-9465-6c5a36f31a16::" providerId="AD" clId="Web-{71AA6EDD-7867-E651-1E8B-B35555CA7D65}" dt="2026-04-03T15:26:30.181" v="28" actId="20577"/>
      <pc:docMkLst>
        <pc:docMk/>
      </pc:docMkLst>
      <pc:sldChg chg="addSp modSp">
        <pc:chgData name="Guest User" userId="S::urn:spo:tenantanon#4696492d-646d-4d3c-9465-6c5a36f31a16::" providerId="AD" clId="Web-{71AA6EDD-7867-E651-1E8B-B35555CA7D65}" dt="2026-04-03T15:26:30.181" v="28" actId="20577"/>
        <pc:sldMkLst>
          <pc:docMk/>
          <pc:sldMk cId="2270578132" sldId="258"/>
        </pc:sldMkLst>
        <pc:spChg chg="add mod">
          <ac:chgData name="Guest User" userId="S::urn:spo:tenantanon#4696492d-646d-4d3c-9465-6c5a36f31a16::" providerId="AD" clId="Web-{71AA6EDD-7867-E651-1E8B-B35555CA7D65}" dt="2026-04-03T15:26:30.181" v="28" actId="20577"/>
          <ac:spMkLst>
            <pc:docMk/>
            <pc:sldMk cId="2270578132" sldId="258"/>
            <ac:spMk id="5" creationId="{958BFB99-29DC-A6EF-E18F-80007CA995CC}"/>
          </ac:spMkLst>
        </pc:spChg>
        <pc:picChg chg="add mod">
          <ac:chgData name="Guest User" userId="S::urn:spo:tenantanon#4696492d-646d-4d3c-9465-6c5a36f31a16::" providerId="AD" clId="Web-{71AA6EDD-7867-E651-1E8B-B35555CA7D65}" dt="2026-04-03T15:26:14.102" v="3" actId="1076"/>
          <ac:picMkLst>
            <pc:docMk/>
            <pc:sldMk cId="2270578132" sldId="258"/>
            <ac:picMk id="3" creationId="{60FBFE9B-EF00-B99D-EC36-42C376954823}"/>
          </ac:picMkLst>
        </pc:picChg>
      </pc:sldChg>
      <pc:sldChg chg="add replId">
        <pc:chgData name="Guest User" userId="S::urn:spo:tenantanon#4696492d-646d-4d3c-9465-6c5a36f31a16::" providerId="AD" clId="Web-{71AA6EDD-7867-E651-1E8B-B35555CA7D65}" dt="2026-04-03T15:24:37.657" v="0"/>
        <pc:sldMkLst>
          <pc:docMk/>
          <pc:sldMk cId="3985181910" sldId="260"/>
        </pc:sldMkLst>
      </pc:sldChg>
    </pc:docChg>
  </pc:docChgLst>
  <pc:docChgLst>
    <pc:chgData name="Craun, Jennifer (NMDCA Teacher)" userId="S::jcraun@nmdca.org::3bbe2332-1f5a-40e1-93b2-6b72410169bc" providerId="AD" clId="Web-{51718FE0-33EB-DA99-51A9-3D3F0A9C2E1C}"/>
    <pc:docChg chg="modSld">
      <pc:chgData name="Craun, Jennifer (NMDCA Teacher)" userId="S::jcraun@nmdca.org::3bbe2332-1f5a-40e1-93b2-6b72410169bc" providerId="AD" clId="Web-{51718FE0-33EB-DA99-51A9-3D3F0A9C2E1C}" dt="2026-04-03T15:27:13.769" v="3" actId="14100"/>
      <pc:docMkLst>
        <pc:docMk/>
      </pc:docMkLst>
      <pc:sldChg chg="addSp modSp">
        <pc:chgData name="Craun, Jennifer (NMDCA Teacher)" userId="S::jcraun@nmdca.org::3bbe2332-1f5a-40e1-93b2-6b72410169bc" providerId="AD" clId="Web-{51718FE0-33EB-DA99-51A9-3D3F0A9C2E1C}" dt="2026-04-03T15:27:13.769" v="3" actId="14100"/>
        <pc:sldMkLst>
          <pc:docMk/>
          <pc:sldMk cId="1959690576" sldId="261"/>
        </pc:sldMkLst>
        <pc:picChg chg="add mod">
          <ac:chgData name="Craun, Jennifer (NMDCA Teacher)" userId="S::jcraun@nmdca.org::3bbe2332-1f5a-40e1-93b2-6b72410169bc" providerId="AD" clId="Web-{51718FE0-33EB-DA99-51A9-3D3F0A9C2E1C}" dt="2026-04-03T15:27:13.769" v="3" actId="14100"/>
          <ac:picMkLst>
            <pc:docMk/>
            <pc:sldMk cId="1959690576" sldId="261"/>
            <ac:picMk id="5" creationId="{D3C7CC7B-F4DE-6D47-C0B9-B1A637E91ED8}"/>
          </ac:picMkLst>
        </pc:picChg>
      </pc:sldChg>
    </pc:docChg>
  </pc:docChgLst>
  <pc:docChgLst>
    <pc:chgData name="Guest User" userId="S::urn:spo:tenantanon#4696492d-646d-4d3c-9465-6c5a36f31a16::" providerId="AD" clId="Web-{EC9FA571-1430-8F65-55C4-8716CA85A01B}"/>
    <pc:docChg chg="addSld modSld">
      <pc:chgData name="Guest User" userId="S::urn:spo:tenantanon#4696492d-646d-4d3c-9465-6c5a36f31a16::" providerId="AD" clId="Web-{EC9FA571-1430-8F65-55C4-8716CA85A01B}" dt="2026-04-03T16:41:21.326" v="448" actId="20577"/>
      <pc:docMkLst>
        <pc:docMk/>
      </pc:docMkLst>
      <pc:sldChg chg="addSp delSp modSp">
        <pc:chgData name="Guest User" userId="S::urn:spo:tenantanon#4696492d-646d-4d3c-9465-6c5a36f31a16::" providerId="AD" clId="Web-{EC9FA571-1430-8F65-55C4-8716CA85A01B}" dt="2026-04-03T16:19:40.338" v="399" actId="14100"/>
        <pc:sldMkLst>
          <pc:docMk/>
          <pc:sldMk cId="1959690576" sldId="261"/>
        </pc:sldMkLst>
        <pc:spChg chg="add del mod">
          <ac:chgData name="Guest User" userId="S::urn:spo:tenantanon#4696492d-646d-4d3c-9465-6c5a36f31a16::" providerId="AD" clId="Web-{EC9FA571-1430-8F65-55C4-8716CA85A01B}" dt="2026-04-03T16:19:33.947" v="396"/>
          <ac:spMkLst>
            <pc:docMk/>
            <pc:sldMk cId="1959690576" sldId="261"/>
            <ac:spMk id="8" creationId="{D6B3FC65-F467-78B4-5DE3-89C98BA7847B}"/>
          </ac:spMkLst>
        </pc:spChg>
        <pc:picChg chg="mod">
          <ac:chgData name="Guest User" userId="S::urn:spo:tenantanon#4696492d-646d-4d3c-9465-6c5a36f31a16::" providerId="AD" clId="Web-{EC9FA571-1430-8F65-55C4-8716CA85A01B}" dt="2026-04-03T16:19:40.338" v="399" actId="14100"/>
          <ac:picMkLst>
            <pc:docMk/>
            <pc:sldMk cId="1959690576" sldId="261"/>
            <ac:picMk id="3" creationId="{7BDF121D-F04B-949A-41EA-AA65F1CE4C9C}"/>
          </ac:picMkLst>
        </pc:picChg>
        <pc:picChg chg="add del mod">
          <ac:chgData name="Guest User" userId="S::urn:spo:tenantanon#4696492d-646d-4d3c-9465-6c5a36f31a16::" providerId="AD" clId="Web-{EC9FA571-1430-8F65-55C4-8716CA85A01B}" dt="2026-04-03T15:48:20.458" v="4"/>
          <ac:picMkLst>
            <pc:docMk/>
            <pc:sldMk cId="1959690576" sldId="261"/>
            <ac:picMk id="6" creationId="{6E9BD829-D3C9-AF4C-6187-605D7F3FFA11}"/>
          </ac:picMkLst>
        </pc:picChg>
        <pc:picChg chg="add del mod">
          <ac:chgData name="Guest User" userId="S::urn:spo:tenantanon#4696492d-646d-4d3c-9465-6c5a36f31a16::" providerId="AD" clId="Web-{EC9FA571-1430-8F65-55C4-8716CA85A01B}" dt="2026-04-03T16:19:31.791" v="394"/>
          <ac:picMkLst>
            <pc:docMk/>
            <pc:sldMk cId="1959690576" sldId="261"/>
            <ac:picMk id="7" creationId="{02F8A308-C248-E933-6919-5BA03B74FAE4}"/>
          </ac:picMkLst>
        </pc:picChg>
      </pc:sldChg>
      <pc:sldChg chg="addSp delSp modSp add replId">
        <pc:chgData name="Guest User" userId="S::urn:spo:tenantanon#4696492d-646d-4d3c-9465-6c5a36f31a16::" providerId="AD" clId="Web-{EC9FA571-1430-8F65-55C4-8716CA85A01B}" dt="2026-04-03T16:41:21.326" v="448" actId="20577"/>
        <pc:sldMkLst>
          <pc:docMk/>
          <pc:sldMk cId="1136106569" sldId="268"/>
        </pc:sldMkLst>
        <pc:spChg chg="mod">
          <ac:chgData name="Guest User" userId="S::urn:spo:tenantanon#4696492d-646d-4d3c-9465-6c5a36f31a16::" providerId="AD" clId="Web-{EC9FA571-1430-8F65-55C4-8716CA85A01B}" dt="2026-04-03T16:41:21.326" v="448" actId="20577"/>
          <ac:spMkLst>
            <pc:docMk/>
            <pc:sldMk cId="1136106569" sldId="268"/>
            <ac:spMk id="8" creationId="{7A863F79-48C2-577D-C95F-28298F3431E1}"/>
          </ac:spMkLst>
        </pc:spChg>
        <pc:spChg chg="add mod">
          <ac:chgData name="Guest User" userId="S::urn:spo:tenantanon#4696492d-646d-4d3c-9465-6c5a36f31a16::" providerId="AD" clId="Web-{EC9FA571-1430-8F65-55C4-8716CA85A01B}" dt="2026-04-03T16:39:50.166" v="413" actId="1076"/>
          <ac:spMkLst>
            <pc:docMk/>
            <pc:sldMk cId="1136106569" sldId="268"/>
            <ac:spMk id="9" creationId="{BF88AE9F-E310-734F-AB9A-754E88A32603}"/>
          </ac:spMkLst>
        </pc:spChg>
        <pc:spChg chg="add mod">
          <ac:chgData name="Guest User" userId="S::urn:spo:tenantanon#4696492d-646d-4d3c-9465-6c5a36f31a16::" providerId="AD" clId="Web-{EC9FA571-1430-8F65-55C4-8716CA85A01B}" dt="2026-04-03T16:40:04.276" v="417" actId="1076"/>
          <ac:spMkLst>
            <pc:docMk/>
            <pc:sldMk cId="1136106569" sldId="268"/>
            <ac:spMk id="10" creationId="{2715370D-6868-5501-7F81-4FF043D5A11F}"/>
          </ac:spMkLst>
        </pc:spChg>
        <pc:picChg chg="del">
          <ac:chgData name="Guest User" userId="S::urn:spo:tenantanon#4696492d-646d-4d3c-9465-6c5a36f31a16::" providerId="AD" clId="Web-{EC9FA571-1430-8F65-55C4-8716CA85A01B}" dt="2026-04-03T16:19:06.743" v="384"/>
          <ac:picMkLst>
            <pc:docMk/>
            <pc:sldMk cId="1136106569" sldId="268"/>
            <ac:picMk id="3" creationId="{D085ED3E-E651-A439-93B6-84985C315849}"/>
          </ac:picMkLst>
        </pc:picChg>
        <pc:picChg chg="add del mod">
          <ac:chgData name="Guest User" userId="S::urn:spo:tenantanon#4696492d-646d-4d3c-9465-6c5a36f31a16::" providerId="AD" clId="Web-{EC9FA571-1430-8F65-55C4-8716CA85A01B}" dt="2026-04-03T16:38:02.192" v="403"/>
          <ac:picMkLst>
            <pc:docMk/>
            <pc:sldMk cId="1136106569" sldId="268"/>
            <ac:picMk id="3" creationId="{F351DE18-37E1-F5F2-715A-07DFE7330A77}"/>
          </ac:picMkLst>
        </pc:picChg>
        <pc:picChg chg="add mod">
          <ac:chgData name="Guest User" userId="S::urn:spo:tenantanon#4696492d-646d-4d3c-9465-6c5a36f31a16::" providerId="AD" clId="Web-{EC9FA571-1430-8F65-55C4-8716CA85A01B}" dt="2026-04-03T16:38:32.865" v="407" actId="1076"/>
          <ac:picMkLst>
            <pc:docMk/>
            <pc:sldMk cId="1136106569" sldId="268"/>
            <ac:picMk id="5" creationId="{23B63842-568C-CB89-338D-99A0AA9263C7}"/>
          </ac:picMkLst>
        </pc:picChg>
        <pc:picChg chg="del">
          <ac:chgData name="Guest User" userId="S::urn:spo:tenantanon#4696492d-646d-4d3c-9465-6c5a36f31a16::" providerId="AD" clId="Web-{EC9FA571-1430-8F65-55C4-8716CA85A01B}" dt="2026-04-03T16:19:05.274" v="383"/>
          <ac:picMkLst>
            <pc:docMk/>
            <pc:sldMk cId="1136106569" sldId="268"/>
            <ac:picMk id="5" creationId="{C9345DFE-CE13-69B7-5A74-9F0E97855F63}"/>
          </ac:picMkLst>
        </pc:picChg>
        <pc:picChg chg="mod">
          <ac:chgData name="Guest User" userId="S::urn:spo:tenantanon#4696492d-646d-4d3c-9465-6c5a36f31a16::" providerId="AD" clId="Web-{EC9FA571-1430-8F65-55C4-8716CA85A01B}" dt="2026-04-03T16:38:47.632" v="408" actId="1076"/>
          <ac:picMkLst>
            <pc:docMk/>
            <pc:sldMk cId="1136106569" sldId="268"/>
            <ac:picMk id="6" creationId="{4CFADFD1-240B-9CDE-521C-BEA0137EC3AD}"/>
          </ac:picMkLst>
        </pc:picChg>
        <pc:picChg chg="mod">
          <ac:chgData name="Guest User" userId="S::urn:spo:tenantanon#4696492d-646d-4d3c-9465-6c5a36f31a16::" providerId="AD" clId="Web-{EC9FA571-1430-8F65-55C4-8716CA85A01B}" dt="2026-04-03T16:19:29.947" v="393" actId="1076"/>
          <ac:picMkLst>
            <pc:docMk/>
            <pc:sldMk cId="1136106569" sldId="268"/>
            <ac:picMk id="7" creationId="{DDE40FFC-D39C-DD1C-606B-97A00859F4DD}"/>
          </ac:picMkLst>
        </pc:picChg>
      </pc:sldChg>
    </pc:docChg>
  </pc:docChgLst>
  <pc:docChgLst>
    <pc:chgData name="Benitez, Lydia (NMDCA Teacher)" userId="S::lbenitez@nmdca.org::b0d40795-9882-46c3-b121-8820eae077de" providerId="AD" clId="Web-{CF19E5C6-5DCC-7C6B-B776-1D3A9E29D876}"/>
    <pc:docChg chg="addSld delSld modSld">
      <pc:chgData name="Benitez, Lydia (NMDCA Teacher)" userId="S::lbenitez@nmdca.org::b0d40795-9882-46c3-b121-8820eae077de" providerId="AD" clId="Web-{CF19E5C6-5DCC-7C6B-B776-1D3A9E29D876}" dt="2026-04-03T04:28:27.312" v="114"/>
      <pc:docMkLst>
        <pc:docMk/>
      </pc:docMkLst>
      <pc:sldChg chg="addSp delSp modSp mod setBg">
        <pc:chgData name="Benitez, Lydia (NMDCA Teacher)" userId="S::lbenitez@nmdca.org::b0d40795-9882-46c3-b121-8820eae077de" providerId="AD" clId="Web-{CF19E5C6-5DCC-7C6B-B776-1D3A9E29D876}" dt="2026-04-03T02:29:11.501" v="84"/>
        <pc:sldMkLst>
          <pc:docMk/>
          <pc:sldMk cId="109857222" sldId="256"/>
        </pc:sldMkLst>
        <pc:spChg chg="mod">
          <ac:chgData name="Benitez, Lydia (NMDCA Teacher)" userId="S::lbenitez@nmdca.org::b0d40795-9882-46c3-b121-8820eae077de" providerId="AD" clId="Web-{CF19E5C6-5DCC-7C6B-B776-1D3A9E29D876}" dt="2026-04-03T01:57:55.293" v="51" actId="2057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Benitez, Lydia (NMDCA Teacher)" userId="S::lbenitez@nmdca.org::b0d40795-9882-46c3-b121-8820eae077de" providerId="AD" clId="Web-{CF19E5C6-5DCC-7C6B-B776-1D3A9E29D876}" dt="2026-04-03T01:52:21.678" v="0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Benitez, Lydia (NMDCA Teacher)" userId="S::lbenitez@nmdca.org::b0d40795-9882-46c3-b121-8820eae077de" providerId="AD" clId="Web-{CF19E5C6-5DCC-7C6B-B776-1D3A9E29D876}" dt="2026-04-03T01:58:32.265" v="63" actId="14100"/>
          <ac:spMkLst>
            <pc:docMk/>
            <pc:sldMk cId="109857222" sldId="256"/>
            <ac:spMk id="4" creationId="{A54D60FE-F0B6-688C-4609-18763D76D835}"/>
          </ac:spMkLst>
        </pc:spChg>
      </pc:sldChg>
      <pc:sldChg chg="modSp add mod replId setBg">
        <pc:chgData name="Benitez, Lydia (NMDCA Teacher)" userId="S::lbenitez@nmdca.org::b0d40795-9882-46c3-b121-8820eae077de" providerId="AD" clId="Web-{CF19E5C6-5DCC-7C6B-B776-1D3A9E29D876}" dt="2026-04-03T02:30:01.252" v="86"/>
        <pc:sldMkLst>
          <pc:docMk/>
          <pc:sldMk cId="1419554420" sldId="257"/>
        </pc:sldMkLst>
        <pc:spChg chg="mod">
          <ac:chgData name="Benitez, Lydia (NMDCA Teacher)" userId="S::lbenitez@nmdca.org::b0d40795-9882-46c3-b121-8820eae077de" providerId="AD" clId="Web-{CF19E5C6-5DCC-7C6B-B776-1D3A9E29D876}" dt="2026-04-03T02:04:34.561" v="77" actId="20577"/>
          <ac:spMkLst>
            <pc:docMk/>
            <pc:sldMk cId="1419554420" sldId="257"/>
            <ac:spMk id="4" creationId="{F3F3B36D-792F-06F3-E700-493F1BA6CE85}"/>
          </ac:spMkLst>
        </pc:spChg>
      </pc:sldChg>
      <pc:sldChg chg="modSp add mod replId setBg">
        <pc:chgData name="Benitez, Lydia (NMDCA Teacher)" userId="S::lbenitez@nmdca.org::b0d40795-9882-46c3-b121-8820eae077de" providerId="AD" clId="Web-{CF19E5C6-5DCC-7C6B-B776-1D3A9E29D876}" dt="2026-04-03T02:30:25.612" v="87"/>
        <pc:sldMkLst>
          <pc:docMk/>
          <pc:sldMk cId="2270578132" sldId="258"/>
        </pc:sldMkLst>
        <pc:spChg chg="mod">
          <ac:chgData name="Benitez, Lydia (NMDCA Teacher)" userId="S::lbenitez@nmdca.org::b0d40795-9882-46c3-b121-8820eae077de" providerId="AD" clId="Web-{CF19E5C6-5DCC-7C6B-B776-1D3A9E29D876}" dt="2026-04-03T02:19:59.484" v="81" actId="20577"/>
          <ac:spMkLst>
            <pc:docMk/>
            <pc:sldMk cId="2270578132" sldId="258"/>
            <ac:spMk id="4" creationId="{EDD419A9-90D5-62FE-44A3-F3983847E401}"/>
          </ac:spMkLst>
        </pc:spChg>
      </pc:sldChg>
      <pc:sldChg chg="addSp delSp modSp new del">
        <pc:chgData name="Benitez, Lydia (NMDCA Teacher)" userId="S::lbenitez@nmdca.org::b0d40795-9882-46c3-b121-8820eae077de" providerId="AD" clId="Web-{CF19E5C6-5DCC-7C6B-B776-1D3A9E29D876}" dt="2026-04-03T04:28:27.312" v="114"/>
        <pc:sldMkLst>
          <pc:docMk/>
          <pc:sldMk cId="264313964" sldId="259"/>
        </pc:sldMkLst>
        <pc:spChg chg="del">
          <ac:chgData name="Benitez, Lydia (NMDCA Teacher)" userId="S::lbenitez@nmdca.org::b0d40795-9882-46c3-b121-8820eae077de" providerId="AD" clId="Web-{CF19E5C6-5DCC-7C6B-B776-1D3A9E29D876}" dt="2026-04-03T03:29:34.187" v="90"/>
          <ac:spMkLst>
            <pc:docMk/>
            <pc:sldMk cId="264313964" sldId="259"/>
            <ac:spMk id="2" creationId="{1728DB06-0D3A-5CC2-04F6-00A3023C6898}"/>
          </ac:spMkLst>
        </pc:spChg>
        <pc:spChg chg="del">
          <ac:chgData name="Benitez, Lydia (NMDCA Teacher)" userId="S::lbenitez@nmdca.org::b0d40795-9882-46c3-b121-8820eae077de" providerId="AD" clId="Web-{CF19E5C6-5DCC-7C6B-B776-1D3A9E29D876}" dt="2026-04-03T03:29:30.734" v="89"/>
          <ac:spMkLst>
            <pc:docMk/>
            <pc:sldMk cId="264313964" sldId="259"/>
            <ac:spMk id="3" creationId="{3C4BD513-1728-87EB-CE24-8D14566714AE}"/>
          </ac:spMkLst>
        </pc:spChg>
        <pc:spChg chg="add mod">
          <ac:chgData name="Benitez, Lydia (NMDCA Teacher)" userId="S::lbenitez@nmdca.org::b0d40795-9882-46c3-b121-8820eae077de" providerId="AD" clId="Web-{CF19E5C6-5DCC-7C6B-B776-1D3A9E29D876}" dt="2026-04-03T03:31:38.739" v="111" actId="20577"/>
          <ac:spMkLst>
            <pc:docMk/>
            <pc:sldMk cId="264313964" sldId="259"/>
            <ac:spMk id="6" creationId="{DA5F4F44-E6D3-E91C-2CBE-F20295018AD4}"/>
          </ac:spMkLst>
        </pc:spChg>
        <pc:graphicFrameChg chg="add del mod">
          <ac:chgData name="Benitez, Lydia (NMDCA Teacher)" userId="S::lbenitez@nmdca.org::b0d40795-9882-46c3-b121-8820eae077de" providerId="AD" clId="Web-{CF19E5C6-5DCC-7C6B-B776-1D3A9E29D876}" dt="2026-04-03T03:29:46.891" v="95"/>
          <ac:graphicFrameMkLst>
            <pc:docMk/>
            <pc:sldMk cId="264313964" sldId="259"/>
            <ac:graphicFrameMk id="5" creationId="{4FC27E6B-1032-1E19-47E4-F4CDCFF20644}"/>
          </ac:graphicFrameMkLst>
        </pc:graphicFrameChg>
      </pc:sldChg>
      <pc:sldChg chg="new del">
        <pc:chgData name="Benitez, Lydia (NMDCA Teacher)" userId="S::lbenitez@nmdca.org::b0d40795-9882-46c3-b121-8820eae077de" providerId="AD" clId="Web-{CF19E5C6-5DCC-7C6B-B776-1D3A9E29D876}" dt="2026-04-03T03:33:34.225" v="113"/>
        <pc:sldMkLst>
          <pc:docMk/>
          <pc:sldMk cId="4164228158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264"/>
            <a:ext cx="12191999" cy="9023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chemeClr val="tx2">
                    <a:lumMod val="76000"/>
                    <a:lumOff val="24000"/>
                  </a:schemeClr>
                </a:solidFill>
                <a:latin typeface="Levenim MT"/>
                <a:cs typeface="Levenim MT"/>
              </a:rPr>
              <a:t>Drop Examples of: </a:t>
            </a:r>
            <a:endParaRPr lang="en-US" b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D60FE-F0B6-688C-4609-18763D76D835}"/>
              </a:ext>
            </a:extLst>
          </p:cNvPr>
          <p:cNvSpPr txBox="1"/>
          <p:nvPr/>
        </p:nvSpPr>
        <p:spPr>
          <a:xfrm>
            <a:off x="6105417" y="158772"/>
            <a:ext cx="60917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Modern Love Caps"/>
              </a:rPr>
              <a:t>A Simple &amp; Clear Homepage</a:t>
            </a:r>
            <a:endParaRPr lang="en-US" sz="3200"/>
          </a:p>
        </p:txBody>
      </p:sp>
      <p:pic>
        <p:nvPicPr>
          <p:cNvPr id="3" name="Picture 2" descr="A screen shot of a menu&#10;&#10;AI-generated content may be incorrect.">
            <a:extLst>
              <a:ext uri="{FF2B5EF4-FFF2-40B4-BE49-F238E27FC236}">
                <a16:creationId xmlns:a16="http://schemas.microsoft.com/office/drawing/2014/main" id="{84272B7F-F6D1-4F6C-A8FE-0B0E89428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01" y="1238249"/>
            <a:ext cx="2439720" cy="2993572"/>
          </a:xfrm>
          <a:prstGeom prst="rect">
            <a:avLst/>
          </a:prstGeom>
        </p:spPr>
      </p:pic>
      <p:pic>
        <p:nvPicPr>
          <p:cNvPr id="5" name="Picture 4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68A9B3FF-ADD3-DBC2-96DF-700F79E08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614" y="1022899"/>
            <a:ext cx="2748556" cy="3424410"/>
          </a:xfrm>
          <a:prstGeom prst="rect">
            <a:avLst/>
          </a:prstGeom>
        </p:spPr>
      </p:pic>
      <p:pic>
        <p:nvPicPr>
          <p:cNvPr id="6" name="Picture 5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A4257F97-A62C-5CE5-7BC0-9D5602CC1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148" y="1026583"/>
            <a:ext cx="2661787" cy="3418417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E9955EC-5DC7-2400-9940-A70551E08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0433" y="1021821"/>
            <a:ext cx="2622551" cy="3427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0540D2-53CF-77DA-EEC2-54BDD7505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859" y="4444211"/>
            <a:ext cx="2019275" cy="2409056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2E05463-7388-EB74-D0EC-CB078E1BB7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0030" y="4449703"/>
            <a:ext cx="2425794" cy="240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7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261941-82C5-5AF1-E9E6-1878CF0BB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3682-1AAC-C3D6-5DC8-9D41D0A5F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264"/>
            <a:ext cx="12191999" cy="9023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chemeClr val="tx2">
                    <a:lumMod val="76000"/>
                    <a:lumOff val="24000"/>
                  </a:schemeClr>
                </a:solidFill>
                <a:latin typeface="Levenim MT"/>
                <a:cs typeface="Levenim MT"/>
              </a:rPr>
              <a:t>Drop Examples of: </a:t>
            </a:r>
            <a:endParaRPr lang="en-US" b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1D0DB-7F1B-39F8-79C9-2A3345207901}"/>
              </a:ext>
            </a:extLst>
          </p:cNvPr>
          <p:cNvSpPr txBox="1"/>
          <p:nvPr/>
        </p:nvSpPr>
        <p:spPr>
          <a:xfrm>
            <a:off x="6105417" y="158772"/>
            <a:ext cx="60917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Modern Love Caps"/>
              </a:rPr>
              <a:t>Example of Instructions</a:t>
            </a:r>
          </a:p>
        </p:txBody>
      </p:sp>
      <p:pic>
        <p:nvPicPr>
          <p:cNvPr id="10" name="Picture 9" descr="A screenshot of a cartoon&#10;&#10;AI-generated content may be incorrect.">
            <a:extLst>
              <a:ext uri="{FF2B5EF4-FFF2-40B4-BE49-F238E27FC236}">
                <a16:creationId xmlns:a16="http://schemas.microsoft.com/office/drawing/2014/main" id="{C317C2FC-45BC-8C1E-3BDB-7B5CACB0E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7" y="1720273"/>
            <a:ext cx="5249522" cy="37060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9EDF4B-1B1A-5A71-FF58-F4F3596D238A}"/>
              </a:ext>
            </a:extLst>
          </p:cNvPr>
          <p:cNvSpPr txBox="1"/>
          <p:nvPr/>
        </p:nvSpPr>
        <p:spPr>
          <a:xfrm>
            <a:off x="639560" y="5471737"/>
            <a:ext cx="386864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To do list on a separate page- AI avatar </a:t>
            </a:r>
            <a:r>
              <a:rPr lang="en-US" err="1"/>
              <a:t>givi</a:t>
            </a:r>
            <a:r>
              <a:rPr lang="en-US"/>
              <a:t>ng instructions. </a:t>
            </a:r>
          </a:p>
          <a:p>
            <a:r>
              <a:rPr lang="en-US"/>
              <a:t>Screenshots of assignment look a likes</a:t>
            </a:r>
          </a:p>
          <a:p>
            <a:r>
              <a:rPr lang="en-US"/>
              <a:t>Hyperlinks to assignments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7965E5-133A-F297-49BD-7204D25F7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960" y="738909"/>
            <a:ext cx="4384717" cy="51492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B69B6C-5165-8312-6A8F-A20FE0A2DE24}"/>
              </a:ext>
            </a:extLst>
          </p:cNvPr>
          <p:cNvSpPr txBox="1"/>
          <p:nvPr/>
        </p:nvSpPr>
        <p:spPr>
          <a:xfrm>
            <a:off x="6717329" y="5883727"/>
            <a:ext cx="38686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Embed instructions above activity in the instructions</a:t>
            </a:r>
          </a:p>
        </p:txBody>
      </p:sp>
    </p:spTree>
    <p:extLst>
      <p:ext uri="{BB962C8B-B14F-4D97-AF65-F5344CB8AC3E}">
        <p14:creationId xmlns:p14="http://schemas.microsoft.com/office/powerpoint/2010/main" val="270668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7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ACD6CF-D9F7-58F5-02A6-062BFC3FD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6B6F-7E66-7CD5-2CBF-4D1E09F80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264"/>
            <a:ext cx="12191999" cy="9023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chemeClr val="tx2">
                    <a:lumMod val="76000"/>
                    <a:lumOff val="24000"/>
                  </a:schemeClr>
                </a:solidFill>
                <a:latin typeface="Levenim MT"/>
                <a:cs typeface="Levenim MT"/>
              </a:rPr>
              <a:t>Drop Examples of: </a:t>
            </a:r>
            <a:endParaRPr lang="en-US" b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F8C870-E89B-C85C-DAB5-B04E74228344}"/>
              </a:ext>
            </a:extLst>
          </p:cNvPr>
          <p:cNvSpPr txBox="1"/>
          <p:nvPr/>
        </p:nvSpPr>
        <p:spPr>
          <a:xfrm>
            <a:off x="6105417" y="158772"/>
            <a:ext cx="60917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Modern Love Caps"/>
              </a:rPr>
              <a:t>Example of Instructions</a:t>
            </a:r>
          </a:p>
        </p:txBody>
      </p:sp>
    </p:spTree>
    <p:extLst>
      <p:ext uri="{BB962C8B-B14F-4D97-AF65-F5344CB8AC3E}">
        <p14:creationId xmlns:p14="http://schemas.microsoft.com/office/powerpoint/2010/main" val="166434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7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719BF1-B1A2-5323-B306-DC25C4A4D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A036-38E2-B324-3F80-E0FDD36B1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264"/>
            <a:ext cx="12191999" cy="9023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chemeClr val="tx2">
                    <a:lumMod val="76000"/>
                    <a:lumOff val="24000"/>
                  </a:schemeClr>
                </a:solidFill>
                <a:latin typeface="Levenim MT"/>
                <a:cs typeface="Levenim MT"/>
              </a:rPr>
              <a:t>Drop Examples of: </a:t>
            </a:r>
            <a:endParaRPr lang="en-US" b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8B1C9-281F-832B-DA2D-049B16346F96}"/>
              </a:ext>
            </a:extLst>
          </p:cNvPr>
          <p:cNvSpPr txBox="1"/>
          <p:nvPr/>
        </p:nvSpPr>
        <p:spPr>
          <a:xfrm>
            <a:off x="6105417" y="158772"/>
            <a:ext cx="60917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Modern Love Caps"/>
              </a:rPr>
              <a:t>Example of Instructions</a:t>
            </a:r>
          </a:p>
        </p:txBody>
      </p:sp>
    </p:spTree>
    <p:extLst>
      <p:ext uri="{BB962C8B-B14F-4D97-AF65-F5344CB8AC3E}">
        <p14:creationId xmlns:p14="http://schemas.microsoft.com/office/powerpoint/2010/main" val="214935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7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95A936-228C-853F-E76F-CF3786869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5D9A-EA25-F1AD-9B3B-569A978D9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264"/>
            <a:ext cx="12191999" cy="9023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chemeClr val="tx2">
                    <a:lumMod val="76000"/>
                    <a:lumOff val="24000"/>
                  </a:schemeClr>
                </a:solidFill>
                <a:latin typeface="Levenim MT"/>
                <a:cs typeface="Levenim MT"/>
              </a:rPr>
              <a:t>Drop Examples of: </a:t>
            </a:r>
            <a:endParaRPr lang="en-US" b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4CD217-260C-2426-C56E-CA3A9FED92FD}"/>
              </a:ext>
            </a:extLst>
          </p:cNvPr>
          <p:cNvSpPr txBox="1"/>
          <p:nvPr/>
        </p:nvSpPr>
        <p:spPr>
          <a:xfrm>
            <a:off x="6105417" y="158772"/>
            <a:ext cx="60917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Modern Love Caps"/>
              </a:rPr>
              <a:t>Example of Instructions</a:t>
            </a:r>
          </a:p>
        </p:txBody>
      </p:sp>
    </p:spTree>
    <p:extLst>
      <p:ext uri="{BB962C8B-B14F-4D97-AF65-F5344CB8AC3E}">
        <p14:creationId xmlns:p14="http://schemas.microsoft.com/office/powerpoint/2010/main" val="215837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CC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9E8D38-2F26-5A90-E459-A02889231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1DE1-837C-E504-0B08-A66978192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264"/>
            <a:ext cx="12191999" cy="9023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chemeClr val="tx2">
                    <a:lumMod val="76000"/>
                    <a:lumOff val="24000"/>
                  </a:schemeClr>
                </a:solidFill>
                <a:latin typeface="Levenim MT"/>
                <a:cs typeface="Levenim MT"/>
              </a:rPr>
              <a:t>Drop Examples of: </a:t>
            </a:r>
            <a:endParaRPr lang="en-US" b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419A9-90D5-62FE-44A3-F3983847E401}"/>
              </a:ext>
            </a:extLst>
          </p:cNvPr>
          <p:cNvSpPr txBox="1"/>
          <p:nvPr/>
        </p:nvSpPr>
        <p:spPr>
          <a:xfrm>
            <a:off x="6105417" y="158772"/>
            <a:ext cx="60917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Modern Love Caps"/>
              </a:rPr>
              <a:t>Scaffolding Class Time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78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CC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C713A7-3572-8386-A592-162E67A4E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6AB3-7B8A-1891-EBD2-C129ABE6B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264"/>
            <a:ext cx="12191999" cy="9023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chemeClr val="tx2">
                    <a:lumMod val="76000"/>
                    <a:lumOff val="24000"/>
                  </a:schemeClr>
                </a:solidFill>
                <a:latin typeface="Levenim MT"/>
                <a:cs typeface="Levenim MT"/>
              </a:rPr>
              <a:t>Drop Examples of: </a:t>
            </a:r>
            <a:endParaRPr lang="en-US" b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9D637-E502-0976-2384-B9093AC3BCA1}"/>
              </a:ext>
            </a:extLst>
          </p:cNvPr>
          <p:cNvSpPr txBox="1"/>
          <p:nvPr/>
        </p:nvSpPr>
        <p:spPr>
          <a:xfrm>
            <a:off x="6105417" y="158772"/>
            <a:ext cx="60917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Modern Love Caps"/>
              </a:rPr>
              <a:t>Scaffolding Class Time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62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CC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6741A7-E990-5988-653B-3F0CC00F8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CA4E4-E197-7BDA-9918-2A17E42C7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264"/>
            <a:ext cx="12191999" cy="9023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chemeClr val="tx2">
                    <a:lumMod val="76000"/>
                    <a:lumOff val="24000"/>
                  </a:schemeClr>
                </a:solidFill>
                <a:latin typeface="Levenim MT"/>
                <a:cs typeface="Levenim MT"/>
              </a:rPr>
              <a:t>Drop Examples of: </a:t>
            </a:r>
            <a:endParaRPr lang="en-US" b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26284-47E4-9A06-A6A5-12501900654F}"/>
              </a:ext>
            </a:extLst>
          </p:cNvPr>
          <p:cNvSpPr txBox="1"/>
          <p:nvPr/>
        </p:nvSpPr>
        <p:spPr>
          <a:xfrm>
            <a:off x="6105417" y="158772"/>
            <a:ext cx="60917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Modern Love Caps"/>
              </a:rPr>
              <a:t>Scaffolding Class Time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81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CC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DBCF30-B900-B8C2-262D-BE06F7404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E64E-571F-7115-6CB5-965DA4CFD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264"/>
            <a:ext cx="12191999" cy="9023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chemeClr val="tx2">
                    <a:lumMod val="76000"/>
                    <a:lumOff val="24000"/>
                  </a:schemeClr>
                </a:solidFill>
                <a:latin typeface="Levenim MT"/>
                <a:cs typeface="Levenim MT"/>
              </a:rPr>
              <a:t>Drop Examples of: </a:t>
            </a:r>
            <a:endParaRPr lang="en-US" b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CC03FB-CEA2-64C7-22D3-149E26623C60}"/>
              </a:ext>
            </a:extLst>
          </p:cNvPr>
          <p:cNvSpPr txBox="1"/>
          <p:nvPr/>
        </p:nvSpPr>
        <p:spPr>
          <a:xfrm>
            <a:off x="6105417" y="158772"/>
            <a:ext cx="60917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Modern Love Caps"/>
              </a:rPr>
              <a:t>Scaffolding Class Time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1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77169D-BD6C-15C2-B668-F732E8BC5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562D-0876-10FE-3AEB-49488717F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264"/>
            <a:ext cx="12191999" cy="9023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chemeClr val="tx2">
                    <a:lumMod val="76000"/>
                    <a:lumOff val="24000"/>
                  </a:schemeClr>
                </a:solidFill>
                <a:latin typeface="Levenim MT"/>
                <a:cs typeface="Levenim MT"/>
              </a:rPr>
              <a:t>Drop Examples of: </a:t>
            </a:r>
            <a:endParaRPr lang="en-US" b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A3E5EA-09CA-0AD8-EA3E-94B722F164E4}"/>
              </a:ext>
            </a:extLst>
          </p:cNvPr>
          <p:cNvSpPr txBox="1"/>
          <p:nvPr/>
        </p:nvSpPr>
        <p:spPr>
          <a:xfrm>
            <a:off x="6105417" y="158772"/>
            <a:ext cx="60917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Modern Love Caps"/>
              </a:rPr>
              <a:t>A Simple &amp; Clear Homepage</a:t>
            </a:r>
            <a:endParaRPr lang="en-US" sz="320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1283A01-6129-3FA4-7006-4F72A2B8A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01" y="1055981"/>
            <a:ext cx="3881835" cy="5652676"/>
          </a:xfrm>
          <a:prstGeom prst="rect">
            <a:avLst/>
          </a:prstGeom>
        </p:spPr>
      </p:pic>
      <p:pic>
        <p:nvPicPr>
          <p:cNvPr id="5" name="Picture 4" descr="A screenshot of a web page&#10;&#10;AI-generated content may be incorrect.">
            <a:extLst>
              <a:ext uri="{FF2B5EF4-FFF2-40B4-BE49-F238E27FC236}">
                <a16:creationId xmlns:a16="http://schemas.microsoft.com/office/drawing/2014/main" id="{3481A6C0-656D-4A3A-3899-7662613A5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629" y="1057275"/>
            <a:ext cx="5216281" cy="37567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D880C5-30B4-E3F4-B2C4-AE815460F436}"/>
              </a:ext>
            </a:extLst>
          </p:cNvPr>
          <p:cNvSpPr txBox="1"/>
          <p:nvPr/>
        </p:nvSpPr>
        <p:spPr>
          <a:xfrm>
            <a:off x="7354602" y="4814602"/>
            <a:ext cx="37465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Basic, but it works!</a:t>
            </a:r>
          </a:p>
        </p:txBody>
      </p:sp>
    </p:spTree>
    <p:extLst>
      <p:ext uri="{BB962C8B-B14F-4D97-AF65-F5344CB8AC3E}">
        <p14:creationId xmlns:p14="http://schemas.microsoft.com/office/powerpoint/2010/main" val="11574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4FF16-FEB5-92F8-9282-0990616AD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D425-BB30-FC9D-BDBB-7B404B75A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264"/>
            <a:ext cx="12191999" cy="9023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chemeClr val="tx2">
                    <a:lumMod val="76000"/>
                    <a:lumOff val="24000"/>
                  </a:schemeClr>
                </a:solidFill>
                <a:latin typeface="Levenim MT"/>
                <a:cs typeface="Levenim MT"/>
              </a:rPr>
              <a:t>Drop Examples of: </a:t>
            </a:r>
            <a:endParaRPr lang="en-US" b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AF866-4516-CCC2-E816-C9052E7E3B0E}"/>
              </a:ext>
            </a:extLst>
          </p:cNvPr>
          <p:cNvSpPr txBox="1"/>
          <p:nvPr/>
        </p:nvSpPr>
        <p:spPr>
          <a:xfrm>
            <a:off x="6105417" y="158772"/>
            <a:ext cx="60917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Modern Love Caps"/>
              </a:rPr>
              <a:t>A Simple &amp; Clear Homepage</a:t>
            </a:r>
            <a:endParaRPr lang="en-US" sz="320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BDF121D-F04B-949A-41EA-AA65F1CE4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561" y="2914023"/>
            <a:ext cx="5067909" cy="3669042"/>
          </a:xfrm>
          <a:prstGeom prst="rect">
            <a:avLst/>
          </a:prstGeom>
        </p:spPr>
      </p:pic>
      <p:pic>
        <p:nvPicPr>
          <p:cNvPr id="5" name="Picture 4" descr="A screenshot of a medical appointment&#10;&#10;AI-generated content may be incorrect.">
            <a:extLst>
              <a:ext uri="{FF2B5EF4-FFF2-40B4-BE49-F238E27FC236}">
                <a16:creationId xmlns:a16="http://schemas.microsoft.com/office/drawing/2014/main" id="{D3C7CC7B-F4DE-6D47-C0B9-B1A637E91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87" y="1143000"/>
            <a:ext cx="4485711" cy="5439833"/>
          </a:xfrm>
          <a:prstGeom prst="rect">
            <a:avLst/>
          </a:prstGeom>
        </p:spPr>
      </p:pic>
      <p:pic>
        <p:nvPicPr>
          <p:cNvPr id="6" name="Picture 5" descr="A cartoon heart with arms up and mouth open&#10;&#10;AI-generated content may be incorrect.">
            <a:extLst>
              <a:ext uri="{FF2B5EF4-FFF2-40B4-BE49-F238E27FC236}">
                <a16:creationId xmlns:a16="http://schemas.microsoft.com/office/drawing/2014/main" id="{7E25CBB3-C0E9-E378-3E80-973F6F922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661" y="1552178"/>
            <a:ext cx="1919845" cy="18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9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2BF062-6C06-ED86-D48C-C25F54A20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B1C28-B1D8-2147-2D14-F7240C0D9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264"/>
            <a:ext cx="12191999" cy="9023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chemeClr val="tx2">
                    <a:lumMod val="76000"/>
                    <a:lumOff val="24000"/>
                  </a:schemeClr>
                </a:solidFill>
                <a:latin typeface="Levenim MT"/>
                <a:cs typeface="Levenim MT"/>
              </a:rPr>
              <a:t>Drop Examples of: </a:t>
            </a:r>
            <a:endParaRPr lang="en-US" b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9443A-9E9E-ACDF-1D82-02565406D003}"/>
              </a:ext>
            </a:extLst>
          </p:cNvPr>
          <p:cNvSpPr txBox="1"/>
          <p:nvPr/>
        </p:nvSpPr>
        <p:spPr>
          <a:xfrm>
            <a:off x="6105417" y="158772"/>
            <a:ext cx="60917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Modern Love Caps"/>
              </a:rPr>
              <a:t>A Simple &amp; Clear Homepage</a:t>
            </a:r>
            <a:endParaRPr lang="en-US" sz="320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DE40FFC-D39C-DD1C-606B-97A00859F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163" y="2544646"/>
            <a:ext cx="6620519" cy="3823736"/>
          </a:xfrm>
          <a:prstGeom prst="rect">
            <a:avLst/>
          </a:prstGeom>
        </p:spPr>
      </p:pic>
      <p:pic>
        <p:nvPicPr>
          <p:cNvPr id="6" name="Picture 5" descr="A cartoon heart with arms up and mouth open&#10;&#10;AI-generated content may be incorrect.">
            <a:extLst>
              <a:ext uri="{FF2B5EF4-FFF2-40B4-BE49-F238E27FC236}">
                <a16:creationId xmlns:a16="http://schemas.microsoft.com/office/drawing/2014/main" id="{4CFADFD1-240B-9CDE-521C-BEA0137EC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046" y="5182145"/>
            <a:ext cx="1919845" cy="18703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863F79-48C2-577D-C95F-28298F3431E1}"/>
              </a:ext>
            </a:extLst>
          </p:cNvPr>
          <p:cNvSpPr txBox="1"/>
          <p:nvPr/>
        </p:nvSpPr>
        <p:spPr>
          <a:xfrm>
            <a:off x="5402402" y="1093859"/>
            <a:ext cx="6615788" cy="14465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2">
                    <a:lumMod val="90000"/>
                    <a:lumOff val="10000"/>
                  </a:schemeClr>
                </a:solidFill>
              </a:rPr>
              <a:t>I put everything under modules – </a:t>
            </a:r>
            <a:r>
              <a:rPr lang="en-US" sz="2400" b="1" u="sng">
                <a:solidFill>
                  <a:schemeClr val="tx2">
                    <a:lumMod val="90000"/>
                    <a:lumOff val="10000"/>
                  </a:schemeClr>
                </a:solidFill>
              </a:rPr>
              <a:t>Even  I:I's</a:t>
            </a:r>
            <a:r>
              <a:rPr lang="en-US" sz="2400" b="1">
                <a:solidFill>
                  <a:schemeClr val="tx2">
                    <a:lumMod val="90000"/>
                    <a:lumOff val="10000"/>
                  </a:schemeClr>
                </a:solidFill>
              </a:rPr>
              <a:t>!! :)</a:t>
            </a:r>
          </a:p>
          <a:p>
            <a:r>
              <a:rPr lang="en-US" sz="1600">
                <a:solidFill>
                  <a:schemeClr val="tx2">
                    <a:lumMod val="90000"/>
                    <a:lumOff val="10000"/>
                  </a:schemeClr>
                </a:solidFill>
              </a:rPr>
              <a:t>Students will see all their "Biology To-Do List" on one page. Since it is only assigned to them, only those students will see it. </a:t>
            </a:r>
          </a:p>
          <a:p>
            <a:r>
              <a:rPr lang="en-US" sz="1600">
                <a:solidFill>
                  <a:schemeClr val="tx2">
                    <a:lumMod val="90000"/>
                    <a:lumOff val="10000"/>
                  </a:schemeClr>
                </a:solidFill>
              </a:rPr>
              <a:t>Note: It will </a:t>
            </a:r>
            <a:r>
              <a:rPr lang="en-US" sz="1600" u="sng">
                <a:solidFill>
                  <a:schemeClr val="tx2">
                    <a:lumMod val="90000"/>
                    <a:lumOff val="10000"/>
                  </a:schemeClr>
                </a:solidFill>
              </a:rPr>
              <a:t>not</a:t>
            </a:r>
            <a:r>
              <a:rPr lang="en-US" sz="1600">
                <a:solidFill>
                  <a:schemeClr val="tx2">
                    <a:lumMod val="90000"/>
                    <a:lumOff val="10000"/>
                  </a:schemeClr>
                </a:solidFill>
              </a:rPr>
              <a:t> show in Student Observer mode if you use that mode to share screen with your classes. :)</a:t>
            </a:r>
            <a:endParaRPr lang="en-US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Picture 4" descr="A screenshot of a video&#10;&#10;AI-generated content may be incorrect.">
            <a:extLst>
              <a:ext uri="{FF2B5EF4-FFF2-40B4-BE49-F238E27FC236}">
                <a16:creationId xmlns:a16="http://schemas.microsoft.com/office/drawing/2014/main" id="{23B63842-568C-CB89-338D-99A0AA92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08" y="988088"/>
            <a:ext cx="4320642" cy="572756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F88AE9F-E310-734F-AB9A-754E88A32603}"/>
              </a:ext>
            </a:extLst>
          </p:cNvPr>
          <p:cNvSpPr/>
          <p:nvPr/>
        </p:nvSpPr>
        <p:spPr>
          <a:xfrm>
            <a:off x="4843289" y="4768363"/>
            <a:ext cx="752898" cy="328730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715370D-6868-5501-7F81-4FF043D5A11F}"/>
              </a:ext>
            </a:extLst>
          </p:cNvPr>
          <p:cNvSpPr/>
          <p:nvPr/>
        </p:nvSpPr>
        <p:spPr>
          <a:xfrm rot="7020000">
            <a:off x="11149228" y="522934"/>
            <a:ext cx="752898" cy="328730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0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C73511-7C20-0081-5B4A-3617CDFE3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231B4-99F9-FFC9-72C5-5ACF5FA4E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264"/>
            <a:ext cx="12191999" cy="9023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chemeClr val="tx2">
                    <a:lumMod val="76000"/>
                    <a:lumOff val="24000"/>
                  </a:schemeClr>
                </a:solidFill>
                <a:latin typeface="Levenim MT"/>
                <a:cs typeface="Levenim MT"/>
              </a:rPr>
              <a:t>Drop Examples of: </a:t>
            </a:r>
            <a:endParaRPr lang="en-US" b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3229E-D380-DD3D-F4FA-262D7E45E52D}"/>
              </a:ext>
            </a:extLst>
          </p:cNvPr>
          <p:cNvSpPr txBox="1"/>
          <p:nvPr/>
        </p:nvSpPr>
        <p:spPr>
          <a:xfrm>
            <a:off x="6105417" y="158772"/>
            <a:ext cx="60917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Modern Love Caps"/>
              </a:rPr>
              <a:t>A Simple &amp; Clear Homepage</a:t>
            </a:r>
            <a:endParaRPr lang="en-US" sz="320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0FBFE9B-EF00-B99D-EC36-42C376954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69" y="1199696"/>
            <a:ext cx="5772587" cy="5508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8BFB99-29DC-A6EF-E18F-80007CA995CC}"/>
              </a:ext>
            </a:extLst>
          </p:cNvPr>
          <p:cNvSpPr txBox="1"/>
          <p:nvPr/>
        </p:nvSpPr>
        <p:spPr>
          <a:xfrm>
            <a:off x="7211785" y="1415142"/>
            <a:ext cx="41365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Not exciting yet, but easy to follow</a:t>
            </a:r>
          </a:p>
        </p:txBody>
      </p:sp>
    </p:spTree>
    <p:extLst>
      <p:ext uri="{BB962C8B-B14F-4D97-AF65-F5344CB8AC3E}">
        <p14:creationId xmlns:p14="http://schemas.microsoft.com/office/powerpoint/2010/main" val="296553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444F5A-7AEA-0A08-2A4E-A79A4D4BE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5D411-4589-B2B7-A095-E8F3F1990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264"/>
            <a:ext cx="12191999" cy="9023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chemeClr val="tx2">
                    <a:lumMod val="76000"/>
                    <a:lumOff val="24000"/>
                  </a:schemeClr>
                </a:solidFill>
                <a:latin typeface="Levenim MT"/>
                <a:cs typeface="Levenim MT"/>
              </a:rPr>
              <a:t>Drop Examples of: </a:t>
            </a:r>
            <a:endParaRPr lang="en-US" b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F3B36D-792F-06F3-E700-493F1BA6CE85}"/>
              </a:ext>
            </a:extLst>
          </p:cNvPr>
          <p:cNvSpPr txBox="1"/>
          <p:nvPr/>
        </p:nvSpPr>
        <p:spPr>
          <a:xfrm>
            <a:off x="6105417" y="158772"/>
            <a:ext cx="609170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Modern Love Caps"/>
              </a:rPr>
              <a:t>A Simple &amp; Clear Homepage</a:t>
            </a:r>
          </a:p>
          <a:p>
            <a:pPr algn="ctr"/>
            <a:endParaRPr lang="en-US" sz="3200">
              <a:solidFill>
                <a:srgbClr val="002060"/>
              </a:solidFill>
              <a:latin typeface="Modern Love Cap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46BC3C-E37A-A832-F7C2-E0E8E802A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47" y="1052762"/>
            <a:ext cx="3644652" cy="5464343"/>
          </a:xfrm>
          <a:prstGeom prst="rect">
            <a:avLst/>
          </a:prstGeom>
        </p:spPr>
      </p:pic>
      <p:pic>
        <p:nvPicPr>
          <p:cNvPr id="5" name="Picture 4" descr="A black circle with white text&#10;&#10;AI-generated content may be incorrect.">
            <a:extLst>
              <a:ext uri="{FF2B5EF4-FFF2-40B4-BE49-F238E27FC236}">
                <a16:creationId xmlns:a16="http://schemas.microsoft.com/office/drawing/2014/main" id="{CDCE0C88-2C41-726B-B2A9-07D7132B7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277" y="1048753"/>
            <a:ext cx="7058025" cy="2895600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0A1A2A8-8DC5-7BAF-299D-16D0B78C0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347" y="3976399"/>
            <a:ext cx="4128944" cy="28768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644147-2BB7-AA75-9951-F8447661EF4B}"/>
              </a:ext>
            </a:extLst>
          </p:cNvPr>
          <p:cNvSpPr txBox="1"/>
          <p:nvPr/>
        </p:nvSpPr>
        <p:spPr>
          <a:xfrm>
            <a:off x="2661427" y="1216939"/>
            <a:ext cx="1443523" cy="36933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homepage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2F59B-9D2B-BEB9-5BF4-EA2BF199A238}"/>
              </a:ext>
            </a:extLst>
          </p:cNvPr>
          <p:cNvSpPr txBox="1"/>
          <p:nvPr/>
        </p:nvSpPr>
        <p:spPr>
          <a:xfrm>
            <a:off x="5198828" y="1077313"/>
            <a:ext cx="2797075" cy="646331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When they click on our weekly focus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CA8280-9AA5-8673-2859-2B529BD995FE}"/>
              </a:ext>
            </a:extLst>
          </p:cNvPr>
          <p:cNvSpPr txBox="1"/>
          <p:nvPr/>
        </p:nvSpPr>
        <p:spPr>
          <a:xfrm>
            <a:off x="5378558" y="4786307"/>
            <a:ext cx="1443523" cy="92333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In each unit- each assignment</a:t>
            </a:r>
          </a:p>
        </p:txBody>
      </p:sp>
    </p:spTree>
    <p:extLst>
      <p:ext uri="{BB962C8B-B14F-4D97-AF65-F5344CB8AC3E}">
        <p14:creationId xmlns:p14="http://schemas.microsoft.com/office/powerpoint/2010/main" val="141955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F14AD3-F93A-9054-F5B2-4754F8D33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67203-D20E-9865-A633-72378A1EF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264"/>
            <a:ext cx="12191999" cy="9023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chemeClr val="tx2">
                    <a:lumMod val="76000"/>
                    <a:lumOff val="24000"/>
                  </a:schemeClr>
                </a:solidFill>
                <a:latin typeface="Levenim MT"/>
                <a:cs typeface="Levenim MT"/>
              </a:rPr>
              <a:t>Drop Examples of: </a:t>
            </a:r>
            <a:endParaRPr lang="en-US" b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809EA-150C-CFA0-F7AB-216459600E23}"/>
              </a:ext>
            </a:extLst>
          </p:cNvPr>
          <p:cNvSpPr txBox="1"/>
          <p:nvPr/>
        </p:nvSpPr>
        <p:spPr>
          <a:xfrm>
            <a:off x="6105417" y="158772"/>
            <a:ext cx="60917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Modern Love Caps"/>
              </a:rPr>
              <a:t>A Simple &amp; Clear Homepage</a:t>
            </a:r>
            <a:endParaRPr lang="en-US" sz="3200"/>
          </a:p>
        </p:txBody>
      </p:sp>
      <p:pic>
        <p:nvPicPr>
          <p:cNvPr id="3" name="Picture 2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BDFD9DE4-DDC2-C523-BAF8-2A20A3850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40" y="1062756"/>
            <a:ext cx="3276600" cy="4962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96A14B-3DA6-3AAE-BE1A-7C270EBD6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069" y="1063476"/>
            <a:ext cx="40957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0592C-40D8-C8D0-B375-CF695C83D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51F2-3427-0CEC-6BD1-C91957973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264"/>
            <a:ext cx="12191999" cy="9023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chemeClr val="tx2">
                    <a:lumMod val="76000"/>
                    <a:lumOff val="24000"/>
                  </a:schemeClr>
                </a:solidFill>
                <a:latin typeface="Levenim MT"/>
                <a:cs typeface="Levenim MT"/>
              </a:rPr>
              <a:t>Drop Examples of: </a:t>
            </a:r>
            <a:endParaRPr lang="en-US" b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A6B5B-1ED5-DEB8-F729-F6F80CCC37FC}"/>
              </a:ext>
            </a:extLst>
          </p:cNvPr>
          <p:cNvSpPr txBox="1"/>
          <p:nvPr/>
        </p:nvSpPr>
        <p:spPr>
          <a:xfrm>
            <a:off x="6105417" y="158772"/>
            <a:ext cx="60917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Modern Love Caps"/>
              </a:rPr>
              <a:t>A Simple &amp; Clear Homepage</a:t>
            </a:r>
            <a:endParaRPr lang="en-US" sz="320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78374A5-FCBA-B091-8695-D146DE5D0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377" y="898769"/>
            <a:ext cx="6133708" cy="595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5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7CCFC-8D67-C12C-4C70-84C9B0979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4456-2319-4164-959D-ED8905288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264"/>
            <a:ext cx="12191999" cy="9023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chemeClr val="tx2">
                    <a:lumMod val="76000"/>
                    <a:lumOff val="24000"/>
                  </a:schemeClr>
                </a:solidFill>
                <a:latin typeface="Levenim MT"/>
                <a:cs typeface="Levenim MT"/>
              </a:rPr>
              <a:t>Drop Examples of: </a:t>
            </a:r>
            <a:endParaRPr lang="en-US" b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2184F5-FE0E-1760-AF1E-EB2B2BEFBF4C}"/>
              </a:ext>
            </a:extLst>
          </p:cNvPr>
          <p:cNvSpPr txBox="1"/>
          <p:nvPr/>
        </p:nvSpPr>
        <p:spPr>
          <a:xfrm>
            <a:off x="6105417" y="158772"/>
            <a:ext cx="60917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Modern Love Caps"/>
              </a:rPr>
              <a:t>A Simple &amp; Clear Homepage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801495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Drop Examples of: </vt:lpstr>
      <vt:lpstr>Drop Examples of: </vt:lpstr>
      <vt:lpstr>Drop Examples of: </vt:lpstr>
      <vt:lpstr>Drop Examples of: </vt:lpstr>
      <vt:lpstr>Drop Examples of: </vt:lpstr>
      <vt:lpstr>Drop Examples of: </vt:lpstr>
      <vt:lpstr>Drop Examples of: </vt:lpstr>
      <vt:lpstr>Drop Examples of: </vt:lpstr>
      <vt:lpstr>Drop Examples of: </vt:lpstr>
      <vt:lpstr>Drop Examples of: </vt:lpstr>
      <vt:lpstr>Drop Examples of: </vt:lpstr>
      <vt:lpstr>Drop Examples of: </vt:lpstr>
      <vt:lpstr>Drop Examples of: </vt:lpstr>
      <vt:lpstr>Drop Examples of: </vt:lpstr>
      <vt:lpstr>Drop Examples of: </vt:lpstr>
      <vt:lpstr>Drop Examples of: </vt:lpstr>
      <vt:lpstr>Drop Examples of: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2026-04-03T01:52:05Z</dcterms:created>
  <dcterms:modified xsi:type="dcterms:W3CDTF">2026-04-03T16:41:45Z</dcterms:modified>
</cp:coreProperties>
</file>